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79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65" r:id="rId2"/>
  </p:sldMasterIdLst>
  <p:notesMasterIdLst>
    <p:notesMasterId r:id="rId21"/>
  </p:notesMasterIdLst>
  <p:handoutMasterIdLst>
    <p:handoutMasterId r:id="rId22"/>
  </p:handoutMasterIdLst>
  <p:sldIdLst>
    <p:sldId id="257" r:id="rId3"/>
    <p:sldId id="389" r:id="rId4"/>
    <p:sldId id="2934" r:id="rId5"/>
    <p:sldId id="390" r:id="rId6"/>
    <p:sldId id="2931" r:id="rId7"/>
    <p:sldId id="2935" r:id="rId8"/>
    <p:sldId id="2936" r:id="rId9"/>
    <p:sldId id="2937" r:id="rId10"/>
    <p:sldId id="2943" r:id="rId11"/>
    <p:sldId id="2945" r:id="rId12"/>
    <p:sldId id="2944" r:id="rId13"/>
    <p:sldId id="2929" r:id="rId14"/>
    <p:sldId id="2942" r:id="rId15"/>
    <p:sldId id="2939" r:id="rId16"/>
    <p:sldId id="2938" r:id="rId17"/>
    <p:sldId id="2940" r:id="rId18"/>
    <p:sldId id="369" r:id="rId19"/>
    <p:sldId id="376" r:id="rId20"/>
  </p:sldIdLst>
  <p:sldSz cx="12192000" cy="6858000"/>
  <p:notesSz cx="6858000" cy="91440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C7E7"/>
    <a:srgbClr val="FBECEB"/>
    <a:srgbClr val="D8DEE4"/>
    <a:srgbClr val="0EAAE3"/>
    <a:srgbClr val="00C6FD"/>
    <a:srgbClr val="00A0CC"/>
    <a:srgbClr val="3F3F3F"/>
    <a:srgbClr val="606060"/>
    <a:srgbClr val="008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55930" autoAdjust="0"/>
  </p:normalViewPr>
  <p:slideViewPr>
    <p:cSldViewPr snapToGrid="0">
      <p:cViewPr varScale="1">
        <p:scale>
          <a:sx n="48" d="100"/>
          <a:sy n="48" d="100"/>
        </p:scale>
        <p:origin x="179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56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6F72C-24A0-4339-99ED-40D7484A47A8}" type="doc">
      <dgm:prSet loTypeId="urn:microsoft.com/office/officeart/2005/8/layout/chevronAccent+Icon" loCatId="process" qsTypeId="urn:microsoft.com/office/officeart/2005/8/quickstyle/simple1" qsCatId="simple" csTypeId="urn:microsoft.com/office/officeart/2005/8/colors/accent1_2" csCatId="accent1" phldr="1"/>
      <dgm:spPr/>
    </dgm:pt>
    <dgm:pt modelId="{853B174D-70ED-447E-AD75-9D9334ED5566}">
      <dgm:prSet phldrT="[Text]" custT="1"/>
      <dgm:spPr/>
      <dgm:t>
        <a:bodyPr/>
        <a:lstStyle/>
        <a:p>
          <a:r>
            <a:rPr lang="en-US" sz="1800" dirty="0"/>
            <a:t>Create Production Order</a:t>
          </a:r>
        </a:p>
      </dgm:t>
    </dgm:pt>
    <dgm:pt modelId="{794D2DD7-F49B-4175-BC60-467B6832818E}" type="parTrans" cxnId="{2FFAC1FD-A2BA-4B52-B5E2-4F4DB1276EAC}">
      <dgm:prSet/>
      <dgm:spPr/>
      <dgm:t>
        <a:bodyPr/>
        <a:lstStyle/>
        <a:p>
          <a:endParaRPr lang="en-US" sz="1800"/>
        </a:p>
      </dgm:t>
    </dgm:pt>
    <dgm:pt modelId="{54899271-8DF3-41B7-A3F3-7AEC414DBBFC}" type="sibTrans" cxnId="{2FFAC1FD-A2BA-4B52-B5E2-4F4DB1276EAC}">
      <dgm:prSet/>
      <dgm:spPr/>
      <dgm:t>
        <a:bodyPr/>
        <a:lstStyle/>
        <a:p>
          <a:endParaRPr lang="en-US" sz="1800"/>
        </a:p>
      </dgm:t>
    </dgm:pt>
    <dgm:pt modelId="{DC6984B9-F11B-4C0B-9C0E-8D850538FD20}">
      <dgm:prSet phldrT="[Text]" custT="1"/>
      <dgm:spPr/>
      <dgm:t>
        <a:bodyPr/>
        <a:lstStyle/>
        <a:p>
          <a:r>
            <a:rPr lang="en-US" sz="1800" dirty="0"/>
            <a:t>Issue Components and Resources</a:t>
          </a:r>
        </a:p>
      </dgm:t>
    </dgm:pt>
    <dgm:pt modelId="{B77C4816-62FA-4215-AC7F-4CA00442F16D}" type="parTrans" cxnId="{5775BB89-9007-4E6C-BC4B-EE7A68791E76}">
      <dgm:prSet/>
      <dgm:spPr/>
      <dgm:t>
        <a:bodyPr/>
        <a:lstStyle/>
        <a:p>
          <a:endParaRPr lang="en-US" sz="1800"/>
        </a:p>
      </dgm:t>
    </dgm:pt>
    <dgm:pt modelId="{60F8FFA9-ABF8-4D15-B566-1AFFC5DE317C}" type="sibTrans" cxnId="{5775BB89-9007-4E6C-BC4B-EE7A68791E76}">
      <dgm:prSet/>
      <dgm:spPr/>
      <dgm:t>
        <a:bodyPr/>
        <a:lstStyle/>
        <a:p>
          <a:endParaRPr lang="en-US" sz="1800"/>
        </a:p>
      </dgm:t>
    </dgm:pt>
    <dgm:pt modelId="{1C367904-D893-424B-BA46-308C280ED832}">
      <dgm:prSet phldrT="[Text]" custT="1"/>
      <dgm:spPr/>
      <dgm:t>
        <a:bodyPr/>
        <a:lstStyle/>
        <a:p>
          <a:r>
            <a:rPr lang="en-US" sz="1800" dirty="0"/>
            <a:t>Report Completion</a:t>
          </a:r>
        </a:p>
      </dgm:t>
    </dgm:pt>
    <dgm:pt modelId="{A0372A69-7D0C-4BE5-B4D6-5EBC36FD9CDE}" type="parTrans" cxnId="{20D177CC-6495-4674-AE45-D93FE283F229}">
      <dgm:prSet/>
      <dgm:spPr/>
      <dgm:t>
        <a:bodyPr/>
        <a:lstStyle/>
        <a:p>
          <a:endParaRPr lang="en-US" sz="1800"/>
        </a:p>
      </dgm:t>
    </dgm:pt>
    <dgm:pt modelId="{C349533D-895A-4F34-A721-D7E16E4262CA}" type="sibTrans" cxnId="{20D177CC-6495-4674-AE45-D93FE283F229}">
      <dgm:prSet/>
      <dgm:spPr/>
      <dgm:t>
        <a:bodyPr/>
        <a:lstStyle/>
        <a:p>
          <a:endParaRPr lang="en-US" sz="1800"/>
        </a:p>
      </dgm:t>
    </dgm:pt>
    <dgm:pt modelId="{FD7288EE-0039-4AEA-B678-8319F0B9FC00}">
      <dgm:prSet phldrT="[Text]" custT="1"/>
      <dgm:spPr/>
      <dgm:t>
        <a:bodyPr/>
        <a:lstStyle/>
        <a:p>
          <a:r>
            <a:rPr lang="en-US" sz="1800" dirty="0"/>
            <a:t>Release to Shop Floor</a:t>
          </a:r>
        </a:p>
      </dgm:t>
    </dgm:pt>
    <dgm:pt modelId="{EAE6C9B1-5C34-4ADD-8517-49063CD58563}" type="parTrans" cxnId="{8B5F42D5-E59D-46C3-A8DA-80D3329607EA}">
      <dgm:prSet/>
      <dgm:spPr/>
      <dgm:t>
        <a:bodyPr/>
        <a:lstStyle/>
        <a:p>
          <a:endParaRPr lang="en-US" sz="1800"/>
        </a:p>
      </dgm:t>
    </dgm:pt>
    <dgm:pt modelId="{EA7E2C46-56A1-4BF6-9A81-D0CAB84F0E4A}" type="sibTrans" cxnId="{8B5F42D5-E59D-46C3-A8DA-80D3329607EA}">
      <dgm:prSet/>
      <dgm:spPr/>
      <dgm:t>
        <a:bodyPr/>
        <a:lstStyle/>
        <a:p>
          <a:endParaRPr lang="en-US" sz="1800"/>
        </a:p>
      </dgm:t>
    </dgm:pt>
    <dgm:pt modelId="{E620A3E2-EA0E-4F80-9921-AE8F5BED2594}" type="pres">
      <dgm:prSet presAssocID="{45A6F72C-24A0-4339-99ED-40D7484A47A8}" presName="Name0" presStyleCnt="0">
        <dgm:presLayoutVars>
          <dgm:dir/>
          <dgm:resizeHandles val="exact"/>
        </dgm:presLayoutVars>
      </dgm:prSet>
      <dgm:spPr/>
    </dgm:pt>
    <dgm:pt modelId="{B8735035-19A7-4CA7-8D14-EFFEB9030101}" type="pres">
      <dgm:prSet presAssocID="{853B174D-70ED-447E-AD75-9D9334ED5566}" presName="composite" presStyleCnt="0"/>
      <dgm:spPr/>
    </dgm:pt>
    <dgm:pt modelId="{A38E7696-0980-44F7-BDCF-F780CF52A027}" type="pres">
      <dgm:prSet presAssocID="{853B174D-70ED-447E-AD75-9D9334ED5566}" presName="bgChev" presStyleLbl="node1" presStyleIdx="0" presStyleCnt="4"/>
      <dgm:spPr/>
    </dgm:pt>
    <dgm:pt modelId="{FA2811F7-D292-4FBC-8C20-499BE7BA4A92}" type="pres">
      <dgm:prSet presAssocID="{853B174D-70ED-447E-AD75-9D9334ED5566}" presName="txNode" presStyleLbl="fgAcc1" presStyleIdx="0" presStyleCnt="4">
        <dgm:presLayoutVars>
          <dgm:bulletEnabled val="1"/>
        </dgm:presLayoutVars>
      </dgm:prSet>
      <dgm:spPr/>
    </dgm:pt>
    <dgm:pt modelId="{5F21057A-1D83-4635-B48D-47D78363F03C}" type="pres">
      <dgm:prSet presAssocID="{54899271-8DF3-41B7-A3F3-7AEC414DBBFC}" presName="compositeSpace" presStyleCnt="0"/>
      <dgm:spPr/>
    </dgm:pt>
    <dgm:pt modelId="{EF5BE292-B398-4569-B5C6-42B84DDAF12B}" type="pres">
      <dgm:prSet presAssocID="{FD7288EE-0039-4AEA-B678-8319F0B9FC00}" presName="composite" presStyleCnt="0"/>
      <dgm:spPr/>
    </dgm:pt>
    <dgm:pt modelId="{DE78C00B-A457-4871-8969-C5E1AD761D72}" type="pres">
      <dgm:prSet presAssocID="{FD7288EE-0039-4AEA-B678-8319F0B9FC00}" presName="bgChev" presStyleLbl="node1" presStyleIdx="1" presStyleCnt="4"/>
      <dgm:spPr/>
    </dgm:pt>
    <dgm:pt modelId="{CE493ECA-C9F9-41C3-80AE-A7B7883D0388}" type="pres">
      <dgm:prSet presAssocID="{FD7288EE-0039-4AEA-B678-8319F0B9FC00}" presName="txNode" presStyleLbl="fgAcc1" presStyleIdx="1" presStyleCnt="4">
        <dgm:presLayoutVars>
          <dgm:bulletEnabled val="1"/>
        </dgm:presLayoutVars>
      </dgm:prSet>
      <dgm:spPr/>
    </dgm:pt>
    <dgm:pt modelId="{E30E004A-4DFD-431D-A43D-5F1F7FB80A5A}" type="pres">
      <dgm:prSet presAssocID="{EA7E2C46-56A1-4BF6-9A81-D0CAB84F0E4A}" presName="compositeSpace" presStyleCnt="0"/>
      <dgm:spPr/>
    </dgm:pt>
    <dgm:pt modelId="{7F20AC9A-BC60-4258-8A56-CD11B9F316D6}" type="pres">
      <dgm:prSet presAssocID="{DC6984B9-F11B-4C0B-9C0E-8D850538FD20}" presName="composite" presStyleCnt="0"/>
      <dgm:spPr/>
    </dgm:pt>
    <dgm:pt modelId="{7C8C1438-80F4-4F6F-9632-8689C1CE7A90}" type="pres">
      <dgm:prSet presAssocID="{DC6984B9-F11B-4C0B-9C0E-8D850538FD20}" presName="bgChev" presStyleLbl="node1" presStyleIdx="2" presStyleCnt="4"/>
      <dgm:spPr/>
    </dgm:pt>
    <dgm:pt modelId="{37972D55-6507-4828-BF3E-5FF117A6D5AF}" type="pres">
      <dgm:prSet presAssocID="{DC6984B9-F11B-4C0B-9C0E-8D850538FD20}" presName="txNode" presStyleLbl="fgAcc1" presStyleIdx="2" presStyleCnt="4">
        <dgm:presLayoutVars>
          <dgm:bulletEnabled val="1"/>
        </dgm:presLayoutVars>
      </dgm:prSet>
      <dgm:spPr/>
    </dgm:pt>
    <dgm:pt modelId="{3F0BCE62-8BDD-45F2-AB81-D28EF9E46F3D}" type="pres">
      <dgm:prSet presAssocID="{60F8FFA9-ABF8-4D15-B566-1AFFC5DE317C}" presName="compositeSpace" presStyleCnt="0"/>
      <dgm:spPr/>
    </dgm:pt>
    <dgm:pt modelId="{AA00FE25-86B3-4200-AAFB-C879B880BAA6}" type="pres">
      <dgm:prSet presAssocID="{1C367904-D893-424B-BA46-308C280ED832}" presName="composite" presStyleCnt="0"/>
      <dgm:spPr/>
    </dgm:pt>
    <dgm:pt modelId="{40F5C705-6EB4-4F03-BAEA-60D7152F8FFE}" type="pres">
      <dgm:prSet presAssocID="{1C367904-D893-424B-BA46-308C280ED832}" presName="bgChev" presStyleLbl="node1" presStyleIdx="3" presStyleCnt="4"/>
      <dgm:spPr/>
    </dgm:pt>
    <dgm:pt modelId="{803D56D6-234E-4D8A-A779-6E1CBA3C2638}" type="pres">
      <dgm:prSet presAssocID="{1C367904-D893-424B-BA46-308C280ED832}" presName="txNode" presStyleLbl="fgAcc1" presStyleIdx="3" presStyleCnt="4" custScaleX="105003" custScaleY="105303">
        <dgm:presLayoutVars>
          <dgm:bulletEnabled val="1"/>
        </dgm:presLayoutVars>
      </dgm:prSet>
      <dgm:spPr/>
    </dgm:pt>
  </dgm:ptLst>
  <dgm:cxnLst>
    <dgm:cxn modelId="{A4348229-D5D4-4C60-8299-7908BC57C886}" type="presOf" srcId="{1C367904-D893-424B-BA46-308C280ED832}" destId="{803D56D6-234E-4D8A-A779-6E1CBA3C2638}" srcOrd="0" destOrd="0" presId="urn:microsoft.com/office/officeart/2005/8/layout/chevronAccent+Icon"/>
    <dgm:cxn modelId="{1096676E-5EB6-4968-9201-4A7A187C73BD}" type="presOf" srcId="{DC6984B9-F11B-4C0B-9C0E-8D850538FD20}" destId="{37972D55-6507-4828-BF3E-5FF117A6D5AF}" srcOrd="0" destOrd="0" presId="urn:microsoft.com/office/officeart/2005/8/layout/chevronAccent+Icon"/>
    <dgm:cxn modelId="{B400874F-E3A4-4C2B-9B3F-391A49FD032D}" type="presOf" srcId="{45A6F72C-24A0-4339-99ED-40D7484A47A8}" destId="{E620A3E2-EA0E-4F80-9921-AE8F5BED2594}" srcOrd="0" destOrd="0" presId="urn:microsoft.com/office/officeart/2005/8/layout/chevronAccent+Icon"/>
    <dgm:cxn modelId="{5775BB89-9007-4E6C-BC4B-EE7A68791E76}" srcId="{45A6F72C-24A0-4339-99ED-40D7484A47A8}" destId="{DC6984B9-F11B-4C0B-9C0E-8D850538FD20}" srcOrd="2" destOrd="0" parTransId="{B77C4816-62FA-4215-AC7F-4CA00442F16D}" sibTransId="{60F8FFA9-ABF8-4D15-B566-1AFFC5DE317C}"/>
    <dgm:cxn modelId="{095F9DBA-2425-4AD9-99CD-577EA41E2027}" type="presOf" srcId="{853B174D-70ED-447E-AD75-9D9334ED5566}" destId="{FA2811F7-D292-4FBC-8C20-499BE7BA4A92}" srcOrd="0" destOrd="0" presId="urn:microsoft.com/office/officeart/2005/8/layout/chevronAccent+Icon"/>
    <dgm:cxn modelId="{20D177CC-6495-4674-AE45-D93FE283F229}" srcId="{45A6F72C-24A0-4339-99ED-40D7484A47A8}" destId="{1C367904-D893-424B-BA46-308C280ED832}" srcOrd="3" destOrd="0" parTransId="{A0372A69-7D0C-4BE5-B4D6-5EBC36FD9CDE}" sibTransId="{C349533D-895A-4F34-A721-D7E16E4262CA}"/>
    <dgm:cxn modelId="{8B5F42D5-E59D-46C3-A8DA-80D3329607EA}" srcId="{45A6F72C-24A0-4339-99ED-40D7484A47A8}" destId="{FD7288EE-0039-4AEA-B678-8319F0B9FC00}" srcOrd="1" destOrd="0" parTransId="{EAE6C9B1-5C34-4ADD-8517-49063CD58563}" sibTransId="{EA7E2C46-56A1-4BF6-9A81-D0CAB84F0E4A}"/>
    <dgm:cxn modelId="{A4CEC4EE-1007-430B-B4E9-E99FFFE4BDA3}" type="presOf" srcId="{FD7288EE-0039-4AEA-B678-8319F0B9FC00}" destId="{CE493ECA-C9F9-41C3-80AE-A7B7883D0388}" srcOrd="0" destOrd="0" presId="urn:microsoft.com/office/officeart/2005/8/layout/chevronAccent+Icon"/>
    <dgm:cxn modelId="{2FFAC1FD-A2BA-4B52-B5E2-4F4DB1276EAC}" srcId="{45A6F72C-24A0-4339-99ED-40D7484A47A8}" destId="{853B174D-70ED-447E-AD75-9D9334ED5566}" srcOrd="0" destOrd="0" parTransId="{794D2DD7-F49B-4175-BC60-467B6832818E}" sibTransId="{54899271-8DF3-41B7-A3F3-7AEC414DBBFC}"/>
    <dgm:cxn modelId="{D417ECE7-79E2-49F1-B738-D625F39A3F24}" type="presParOf" srcId="{E620A3E2-EA0E-4F80-9921-AE8F5BED2594}" destId="{B8735035-19A7-4CA7-8D14-EFFEB9030101}" srcOrd="0" destOrd="0" presId="urn:microsoft.com/office/officeart/2005/8/layout/chevronAccent+Icon"/>
    <dgm:cxn modelId="{6DCBCCF6-174F-4764-B32D-57FACD053945}" type="presParOf" srcId="{B8735035-19A7-4CA7-8D14-EFFEB9030101}" destId="{A38E7696-0980-44F7-BDCF-F780CF52A027}" srcOrd="0" destOrd="0" presId="urn:microsoft.com/office/officeart/2005/8/layout/chevronAccent+Icon"/>
    <dgm:cxn modelId="{8E15820F-43E2-4033-8459-D09BD2717813}" type="presParOf" srcId="{B8735035-19A7-4CA7-8D14-EFFEB9030101}" destId="{FA2811F7-D292-4FBC-8C20-499BE7BA4A92}" srcOrd="1" destOrd="0" presId="urn:microsoft.com/office/officeart/2005/8/layout/chevronAccent+Icon"/>
    <dgm:cxn modelId="{A238EDCE-DB4C-427D-8542-7DE49ADD0625}" type="presParOf" srcId="{E620A3E2-EA0E-4F80-9921-AE8F5BED2594}" destId="{5F21057A-1D83-4635-B48D-47D78363F03C}" srcOrd="1" destOrd="0" presId="urn:microsoft.com/office/officeart/2005/8/layout/chevronAccent+Icon"/>
    <dgm:cxn modelId="{5398E6D9-5C01-4162-8061-4AB110E3CB72}" type="presParOf" srcId="{E620A3E2-EA0E-4F80-9921-AE8F5BED2594}" destId="{EF5BE292-B398-4569-B5C6-42B84DDAF12B}" srcOrd="2" destOrd="0" presId="urn:microsoft.com/office/officeart/2005/8/layout/chevronAccent+Icon"/>
    <dgm:cxn modelId="{B4693DFB-5EB4-47B0-BC7F-715F8C7AEF1C}" type="presParOf" srcId="{EF5BE292-B398-4569-B5C6-42B84DDAF12B}" destId="{DE78C00B-A457-4871-8969-C5E1AD761D72}" srcOrd="0" destOrd="0" presId="urn:microsoft.com/office/officeart/2005/8/layout/chevronAccent+Icon"/>
    <dgm:cxn modelId="{9759CF48-1C60-49C6-83DE-1299D7BC133D}" type="presParOf" srcId="{EF5BE292-B398-4569-B5C6-42B84DDAF12B}" destId="{CE493ECA-C9F9-41C3-80AE-A7B7883D0388}" srcOrd="1" destOrd="0" presId="urn:microsoft.com/office/officeart/2005/8/layout/chevronAccent+Icon"/>
    <dgm:cxn modelId="{DF81D659-9A13-4A53-A6AD-A06812DC99C7}" type="presParOf" srcId="{E620A3E2-EA0E-4F80-9921-AE8F5BED2594}" destId="{E30E004A-4DFD-431D-A43D-5F1F7FB80A5A}" srcOrd="3" destOrd="0" presId="urn:microsoft.com/office/officeart/2005/8/layout/chevronAccent+Icon"/>
    <dgm:cxn modelId="{F736444D-F58F-4098-A8F0-A93529A62DF2}" type="presParOf" srcId="{E620A3E2-EA0E-4F80-9921-AE8F5BED2594}" destId="{7F20AC9A-BC60-4258-8A56-CD11B9F316D6}" srcOrd="4" destOrd="0" presId="urn:microsoft.com/office/officeart/2005/8/layout/chevronAccent+Icon"/>
    <dgm:cxn modelId="{79957FF8-6B6A-4048-90A7-7DA17AF7BD07}" type="presParOf" srcId="{7F20AC9A-BC60-4258-8A56-CD11B9F316D6}" destId="{7C8C1438-80F4-4F6F-9632-8689C1CE7A90}" srcOrd="0" destOrd="0" presId="urn:microsoft.com/office/officeart/2005/8/layout/chevronAccent+Icon"/>
    <dgm:cxn modelId="{19AD61B9-8482-4E6D-86FC-0B269D179229}" type="presParOf" srcId="{7F20AC9A-BC60-4258-8A56-CD11B9F316D6}" destId="{37972D55-6507-4828-BF3E-5FF117A6D5AF}" srcOrd="1" destOrd="0" presId="urn:microsoft.com/office/officeart/2005/8/layout/chevronAccent+Icon"/>
    <dgm:cxn modelId="{664E053B-C293-4B65-881B-86B7E9173E0A}" type="presParOf" srcId="{E620A3E2-EA0E-4F80-9921-AE8F5BED2594}" destId="{3F0BCE62-8BDD-45F2-AB81-D28EF9E46F3D}" srcOrd="5" destOrd="0" presId="urn:microsoft.com/office/officeart/2005/8/layout/chevronAccent+Icon"/>
    <dgm:cxn modelId="{9C0463BE-1706-4548-BD2A-787857843351}" type="presParOf" srcId="{E620A3E2-EA0E-4F80-9921-AE8F5BED2594}" destId="{AA00FE25-86B3-4200-AAFB-C879B880BAA6}" srcOrd="6" destOrd="0" presId="urn:microsoft.com/office/officeart/2005/8/layout/chevronAccent+Icon"/>
    <dgm:cxn modelId="{BB35FEC4-A4E1-4346-AEBF-80C60D76B593}" type="presParOf" srcId="{AA00FE25-86B3-4200-AAFB-C879B880BAA6}" destId="{40F5C705-6EB4-4F03-BAEA-60D7152F8FFE}" srcOrd="0" destOrd="0" presId="urn:microsoft.com/office/officeart/2005/8/layout/chevronAccent+Icon"/>
    <dgm:cxn modelId="{5CFD1126-B042-4043-B32B-8E5A95264C21}" type="presParOf" srcId="{AA00FE25-86B3-4200-AAFB-C879B880BAA6}" destId="{803D56D6-234E-4D8A-A779-6E1CBA3C263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E7696-0980-44F7-BDCF-F780CF52A027}">
      <dsp:nvSpPr>
        <dsp:cNvPr id="0" name=""/>
        <dsp:cNvSpPr/>
      </dsp:nvSpPr>
      <dsp:spPr>
        <a:xfrm>
          <a:off x="1497" y="633817"/>
          <a:ext cx="2252190" cy="8693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811F7-D292-4FBC-8C20-499BE7BA4A92}">
      <dsp:nvSpPr>
        <dsp:cNvPr id="0" name=""/>
        <dsp:cNvSpPr/>
      </dsp:nvSpPr>
      <dsp:spPr>
        <a:xfrm>
          <a:off x="602081" y="851153"/>
          <a:ext cx="1901849" cy="869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Create Production Order</a:t>
          </a:r>
        </a:p>
      </dsp:txBody>
      <dsp:txXfrm>
        <a:off x="627543" y="876615"/>
        <a:ext cx="1850925" cy="818421"/>
      </dsp:txXfrm>
    </dsp:sp>
    <dsp:sp modelId="{DE78C00B-A457-4871-8969-C5E1AD761D72}">
      <dsp:nvSpPr>
        <dsp:cNvPr id="0" name=""/>
        <dsp:cNvSpPr/>
      </dsp:nvSpPr>
      <dsp:spPr>
        <a:xfrm>
          <a:off x="2573999" y="633817"/>
          <a:ext cx="2252190" cy="8693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93ECA-C9F9-41C3-80AE-A7B7883D0388}">
      <dsp:nvSpPr>
        <dsp:cNvPr id="0" name=""/>
        <dsp:cNvSpPr/>
      </dsp:nvSpPr>
      <dsp:spPr>
        <a:xfrm>
          <a:off x="3174584" y="851153"/>
          <a:ext cx="1901849" cy="869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Release to Shop Floor</a:t>
          </a:r>
        </a:p>
      </dsp:txBody>
      <dsp:txXfrm>
        <a:off x="3200046" y="876615"/>
        <a:ext cx="1850925" cy="818421"/>
      </dsp:txXfrm>
    </dsp:sp>
    <dsp:sp modelId="{7C8C1438-80F4-4F6F-9632-8689C1CE7A90}">
      <dsp:nvSpPr>
        <dsp:cNvPr id="0" name=""/>
        <dsp:cNvSpPr/>
      </dsp:nvSpPr>
      <dsp:spPr>
        <a:xfrm>
          <a:off x="5146502" y="633817"/>
          <a:ext cx="2252190" cy="8693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72D55-6507-4828-BF3E-5FF117A6D5AF}">
      <dsp:nvSpPr>
        <dsp:cNvPr id="0" name=""/>
        <dsp:cNvSpPr/>
      </dsp:nvSpPr>
      <dsp:spPr>
        <a:xfrm>
          <a:off x="5747086" y="851153"/>
          <a:ext cx="1901849" cy="8693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Issue Components and Resources</a:t>
          </a:r>
        </a:p>
      </dsp:txBody>
      <dsp:txXfrm>
        <a:off x="5772548" y="876615"/>
        <a:ext cx="1850925" cy="818421"/>
      </dsp:txXfrm>
    </dsp:sp>
    <dsp:sp modelId="{40F5C705-6EB4-4F03-BAEA-60D7152F8FFE}">
      <dsp:nvSpPr>
        <dsp:cNvPr id="0" name=""/>
        <dsp:cNvSpPr/>
      </dsp:nvSpPr>
      <dsp:spPr>
        <a:xfrm>
          <a:off x="7719004" y="622291"/>
          <a:ext cx="2252190" cy="869345"/>
        </a:xfrm>
        <a:prstGeom prst="chevron">
          <a:avLst>
            <a:gd name="adj" fmla="val 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D56D6-234E-4D8A-A779-6E1CBA3C2638}">
      <dsp:nvSpPr>
        <dsp:cNvPr id="0" name=""/>
        <dsp:cNvSpPr/>
      </dsp:nvSpPr>
      <dsp:spPr>
        <a:xfrm>
          <a:off x="8272013" y="816577"/>
          <a:ext cx="1996999" cy="9154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Report Completion</a:t>
          </a:r>
        </a:p>
      </dsp:txBody>
      <dsp:txXfrm>
        <a:off x="8298825" y="843389"/>
        <a:ext cx="1943375" cy="861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385A9-19D8-454E-881B-EC9DC2CA071D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0298A-A03F-418F-998A-F7CA54F8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2410-A0E9-4D30-B527-E5A179F21198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8091A-0EA4-4244-9AA7-396DB7936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6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id-ID" dirty="0"/>
              <a:t>Proses produksi dimulai dengan membuat </a:t>
            </a:r>
            <a:r>
              <a:rPr lang="en-US" i="1" dirty="0"/>
              <a:t>Production Order</a:t>
            </a:r>
            <a:r>
              <a:rPr lang="id-ID" dirty="0"/>
              <a:t>. Ini adalah dokumen utama dalam proses produksi. </a:t>
            </a:r>
            <a:endParaRPr lang="en-US" dirty="0"/>
          </a:p>
          <a:p>
            <a:r>
              <a:rPr lang="en-US" dirty="0"/>
              <a:t>  Di Modul </a:t>
            </a:r>
            <a:r>
              <a:rPr lang="id-ID" dirty="0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id-ID" dirty="0"/>
              <a:t> mencatat </a:t>
            </a:r>
            <a:r>
              <a:rPr lang="en-US" dirty="0"/>
              <a:t>status</a:t>
            </a:r>
            <a:r>
              <a:rPr lang="id-ID" dirty="0"/>
              <a:t> proses produksi untuk setiap item yang diproduksi. 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id-ID" dirty="0"/>
              <a:t>Sebelum pekerjaan dapat dimulai, status </a:t>
            </a:r>
            <a:r>
              <a:rPr lang="en-US" i="1" dirty="0"/>
              <a:t>Production Order </a:t>
            </a:r>
            <a:r>
              <a:rPr lang="id-ID" dirty="0"/>
              <a:t>harus diubah menjadi </a:t>
            </a:r>
            <a:r>
              <a:rPr lang="en-US" dirty="0"/>
              <a:t>Released</a:t>
            </a:r>
            <a:r>
              <a:rPr lang="id-ID" dirty="0"/>
              <a:t>. Pada titik ini, </a:t>
            </a:r>
            <a:r>
              <a:rPr lang="en-US" i="0" dirty="0"/>
              <a:t>proses </a:t>
            </a:r>
            <a:r>
              <a:rPr lang="en-US" i="0" dirty="0" err="1"/>
              <a:t>produksi</a:t>
            </a:r>
            <a:r>
              <a:rPr lang="en-US" i="0" dirty="0"/>
              <a:t> </a:t>
            </a:r>
            <a:r>
              <a:rPr lang="en-US" i="0" dirty="0" err="1"/>
              <a:t>sudah</a:t>
            </a:r>
            <a:r>
              <a:rPr lang="en-US" i="0" dirty="0"/>
              <a:t> </a:t>
            </a:r>
            <a:r>
              <a:rPr lang="id-ID" dirty="0"/>
              <a:t>dapat </a:t>
            </a:r>
            <a:r>
              <a:rPr lang="en-US" dirty="0" err="1"/>
              <a:t>dimulai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Tim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issue </a:t>
            </a:r>
            <a:r>
              <a:rPr lang="en-US" dirty="0" err="1"/>
              <a:t>komponen</a:t>
            </a:r>
            <a:r>
              <a:rPr lang="en-US" dirty="0"/>
              <a:t>, material/resource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Setelah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Receipt from production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Jika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Admin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closed production order,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Jika status Production Order </a:t>
            </a:r>
            <a:r>
              <a:rPr lang="en-US" dirty="0" err="1"/>
              <a:t>sudah</a:t>
            </a:r>
            <a:r>
              <a:rPr lang="en-US" dirty="0"/>
              <a:t> Closed, SAP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material dan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production Order,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variance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tersebt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93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913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Report yang </a:t>
            </a:r>
            <a:r>
              <a:rPr lang="en-US" dirty="0" err="1"/>
              <a:t>menampilkan</a:t>
            </a:r>
            <a:r>
              <a:rPr lang="en-US" dirty="0"/>
              <a:t> Detail Bom dan </a:t>
            </a:r>
            <a:r>
              <a:rPr lang="en-US" dirty="0" err="1"/>
              <a:t>Komponen</a:t>
            </a:r>
            <a:r>
              <a:rPr lang="en-US" dirty="0"/>
              <a:t> Item yang </a:t>
            </a:r>
            <a:r>
              <a:rPr lang="en-US" dirty="0" err="1"/>
              <a:t>diperlukan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4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Item List (Production Order) Report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status Production Order yang </a:t>
            </a:r>
            <a:r>
              <a:rPr lang="en-US" dirty="0" err="1"/>
              <a:t>masih</a:t>
            </a:r>
            <a:r>
              <a:rPr lang="en-US" dirty="0"/>
              <a:t> Planned </a:t>
            </a:r>
            <a:r>
              <a:rPr lang="en-US" dirty="0" err="1"/>
              <a:t>atau</a:t>
            </a:r>
            <a:r>
              <a:rPr lang="en-US" dirty="0"/>
              <a:t> Released </a:t>
            </a:r>
          </a:p>
          <a:p>
            <a:r>
              <a:rPr lang="en-US" dirty="0"/>
              <a:t>Report </a:t>
            </a:r>
            <a:r>
              <a:rPr lang="en-US" dirty="0" err="1"/>
              <a:t>ini</a:t>
            </a:r>
            <a:r>
              <a:rPr lang="en-US" dirty="0"/>
              <a:t> juga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user </a:t>
            </a:r>
            <a:r>
              <a:rPr lang="en-US" dirty="0" err="1"/>
              <a:t>mengupdate</a:t>
            </a:r>
            <a:r>
              <a:rPr lang="en-US" dirty="0"/>
              <a:t> status production order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massal</a:t>
            </a:r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 : </a:t>
            </a:r>
            <a:r>
              <a:rPr lang="en-US" dirty="0" err="1"/>
              <a:t>Mengubah</a:t>
            </a:r>
            <a:r>
              <a:rPr lang="en-US" dirty="0"/>
              <a:t> status production Order </a:t>
            </a:r>
            <a:r>
              <a:rPr lang="en-US" dirty="0" err="1"/>
              <a:t>dari</a:t>
            </a:r>
            <a:r>
              <a:rPr lang="en-US" dirty="0"/>
              <a:t> released </a:t>
            </a:r>
            <a:r>
              <a:rPr lang="en-US" dirty="0" err="1"/>
              <a:t>menjadi</a:t>
            </a:r>
            <a:r>
              <a:rPr lang="en-US" dirty="0"/>
              <a:t> Closed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61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Report :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Actual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variance </a:t>
            </a:r>
            <a:r>
              <a:rPr lang="en-US" dirty="0" err="1"/>
              <a:t>antara</a:t>
            </a:r>
            <a:r>
              <a:rPr lang="en-US" dirty="0"/>
              <a:t> Issue Vs Receipt</a:t>
            </a:r>
          </a:p>
          <a:p>
            <a:pPr marL="171450" indent="-171450">
              <a:buFontTx/>
              <a:buChar char="-"/>
            </a:pPr>
            <a:r>
              <a:rPr lang="en-US" dirty="0"/>
              <a:t>Type :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(Resource / Item/ Product)</a:t>
            </a:r>
          </a:p>
          <a:p>
            <a:pPr marL="171450" indent="-171450">
              <a:buFontTx/>
              <a:buChar char="-"/>
            </a:pPr>
            <a:r>
              <a:rPr lang="en-US" dirty="0"/>
              <a:t>No : Kode Resource/Item/Product</a:t>
            </a:r>
          </a:p>
          <a:p>
            <a:pPr marL="171450" indent="-171450">
              <a:buFontTx/>
              <a:buChar char="-"/>
            </a:pPr>
            <a:r>
              <a:rPr lang="en-US" dirty="0"/>
              <a:t>Description : </a:t>
            </a:r>
            <a:r>
              <a:rPr lang="en-US" dirty="0" err="1"/>
              <a:t>Deskripsi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Qty : Total Quantity Actual Issue/Receipt</a:t>
            </a:r>
          </a:p>
          <a:p>
            <a:pPr marL="171450" indent="-171450">
              <a:buFontTx/>
              <a:buChar char="-"/>
            </a:pPr>
            <a:r>
              <a:rPr lang="en-US" dirty="0"/>
              <a:t>Avg Cost : Cost per qty </a:t>
            </a:r>
            <a:r>
              <a:rPr lang="en-US" dirty="0" err="1"/>
              <a:t>dari</a:t>
            </a:r>
            <a:r>
              <a:rPr lang="en-US" dirty="0"/>
              <a:t> Item/Resource/Product</a:t>
            </a:r>
          </a:p>
          <a:p>
            <a:pPr marL="171450" indent="-171450">
              <a:buFontTx/>
              <a:buChar char="-"/>
            </a:pPr>
            <a:r>
              <a:rPr lang="en-US" dirty="0"/>
              <a:t>Total : Total </a:t>
            </a:r>
            <a:r>
              <a:rPr lang="en-US" dirty="0" err="1"/>
              <a:t>nilai</a:t>
            </a:r>
            <a:r>
              <a:rPr lang="en-US" dirty="0"/>
              <a:t> Actual Cost yang </a:t>
            </a:r>
            <a:r>
              <a:rPr lang="en-US" dirty="0" err="1"/>
              <a:t>dikeluarkan</a:t>
            </a:r>
            <a:r>
              <a:rPr lang="en-US" dirty="0"/>
              <a:t> Qty * Avg Cost</a:t>
            </a:r>
          </a:p>
          <a:p>
            <a:pPr marL="171450" indent="-171450">
              <a:buFontTx/>
              <a:buChar char="-"/>
            </a:pPr>
            <a:r>
              <a:rPr lang="en-US" dirty="0"/>
              <a:t>Estimated Total : Nilai </a:t>
            </a:r>
            <a:r>
              <a:rPr lang="en-US" dirty="0" err="1"/>
              <a:t>Estimasi</a:t>
            </a:r>
            <a:r>
              <a:rPr lang="en-US" dirty="0"/>
              <a:t> Total </a:t>
            </a:r>
            <a:r>
              <a:rPr lang="en-US" dirty="0" err="1"/>
              <a:t>Komponen</a:t>
            </a:r>
            <a:r>
              <a:rPr lang="en-US" dirty="0"/>
              <a:t> / Product Base Production Order </a:t>
            </a:r>
          </a:p>
          <a:p>
            <a:pPr marL="171450" indent="-171450">
              <a:buFontTx/>
              <a:buChar char="-"/>
            </a:pPr>
            <a:r>
              <a:rPr lang="en-US" dirty="0"/>
              <a:t>Variance : </a:t>
            </a:r>
            <a:r>
              <a:rPr lang="en-US" dirty="0" err="1"/>
              <a:t>Selisih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Actual Vs Base On Production Order (Total – Estimated Total)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42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Tips N Trick</a:t>
            </a:r>
          </a:p>
          <a:p>
            <a:endParaRPr lang="en-US" dirty="0"/>
          </a:p>
          <a:p>
            <a:r>
              <a:rPr lang="en-US" dirty="0"/>
              <a:t>1.) </a:t>
            </a:r>
            <a:r>
              <a:rPr lang="en-US" dirty="0" err="1"/>
              <a:t>Selalu</a:t>
            </a:r>
            <a:r>
              <a:rPr lang="en-US" dirty="0"/>
              <a:t> Check Status Production Order ,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fitur</a:t>
            </a:r>
            <a:r>
              <a:rPr lang="en-US" dirty="0"/>
              <a:t> Open item list (Production Order) 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mengecek</a:t>
            </a:r>
            <a:r>
              <a:rPr lang="en-US" dirty="0"/>
              <a:t> Production Order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Keseluruhan</a:t>
            </a:r>
            <a:endParaRPr lang="en-US" dirty="0"/>
          </a:p>
          <a:p>
            <a:r>
              <a:rPr lang="en-US" dirty="0"/>
              <a:t>2.) </a:t>
            </a:r>
            <a:r>
              <a:rPr lang="en-US" dirty="0" err="1"/>
              <a:t>Pastikan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Closed production Order Ketika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. Agar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segera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memang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kesalahan</a:t>
            </a:r>
            <a:r>
              <a:rPr lang="en-US" dirty="0"/>
              <a:t> pada </a:t>
            </a:r>
            <a:r>
              <a:rPr lang="en-US" dirty="0" err="1"/>
              <a:t>transaksi</a:t>
            </a:r>
            <a:r>
              <a:rPr lang="en-US" dirty="0"/>
              <a:t> </a:t>
            </a:r>
            <a:r>
              <a:rPr lang="en-US" dirty="0" err="1"/>
              <a:t>tersebut</a:t>
            </a:r>
            <a:endParaRPr lang="en-US" dirty="0"/>
          </a:p>
          <a:p>
            <a:r>
              <a:rPr lang="en-US" dirty="0"/>
              <a:t>3.) </a:t>
            </a:r>
            <a:r>
              <a:rPr lang="en-US" dirty="0" err="1"/>
              <a:t>Selalu</a:t>
            </a:r>
            <a:r>
              <a:rPr lang="en-US" dirty="0"/>
              <a:t> Check </a:t>
            </a:r>
            <a:r>
              <a:rPr lang="en-US" dirty="0" err="1"/>
              <a:t>tanggal</a:t>
            </a:r>
            <a:r>
              <a:rPr lang="en-US" dirty="0"/>
              <a:t> Production </a:t>
            </a:r>
            <a:r>
              <a:rPr lang="en-US" dirty="0" err="1"/>
              <a:t>Order,Issue</a:t>
            </a:r>
            <a:r>
              <a:rPr lang="en-US" dirty="0"/>
              <a:t> For Production &amp; Receipt From Production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7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SAP Business One supports </a:t>
            </a:r>
            <a:r>
              <a:rPr lang="en-US" sz="2400" dirty="0" err="1"/>
              <a:t>terdapat</a:t>
            </a:r>
            <a:r>
              <a:rPr lang="en-US" sz="2400" dirty="0"/>
              <a:t> 3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Standard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Mengacu</a:t>
            </a:r>
            <a:r>
              <a:rPr lang="en-US" sz="2400" dirty="0"/>
              <a:t> pada Bill Of Material (BoM) yang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 </a:t>
            </a:r>
            <a:r>
              <a:rPr lang="en-US" sz="2400" dirty="0" err="1"/>
              <a:t>Tetap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material di Production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Special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Membuat</a:t>
            </a:r>
            <a:r>
              <a:rPr lang="en-US" sz="2400" dirty="0"/>
              <a:t> list material/resource manual di production Order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Disassembly</a:t>
            </a:r>
          </a:p>
          <a:p>
            <a:r>
              <a:rPr lang="en-US" sz="2400" dirty="0"/>
              <a:t>	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membongkar</a:t>
            </a:r>
            <a:r>
              <a:rPr lang="en-US" sz="2400" dirty="0"/>
              <a:t> / </a:t>
            </a:r>
            <a:r>
              <a:rPr lang="en-US" sz="2400" dirty="0" err="1"/>
              <a:t>memecah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jadi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material</a:t>
            </a:r>
          </a:p>
          <a:p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id-ID" dirty="0"/>
              <a:t>Proses produksi dimulai dengan membuat </a:t>
            </a:r>
            <a:r>
              <a:rPr lang="en-US" i="1" dirty="0"/>
              <a:t>Production Order</a:t>
            </a:r>
            <a:r>
              <a:rPr lang="id-ID" dirty="0"/>
              <a:t>. Ini adalah dokumen utama dalam proses produksi. </a:t>
            </a:r>
            <a:endParaRPr lang="en-US" dirty="0"/>
          </a:p>
          <a:p>
            <a:r>
              <a:rPr lang="en-US" dirty="0"/>
              <a:t>  Di Modul </a:t>
            </a:r>
            <a:r>
              <a:rPr lang="id-ID" dirty="0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id-ID" dirty="0"/>
              <a:t> mencatat </a:t>
            </a:r>
            <a:r>
              <a:rPr lang="en-US" dirty="0"/>
              <a:t>status</a:t>
            </a:r>
            <a:r>
              <a:rPr lang="id-ID" dirty="0"/>
              <a:t> proses produksi untuk setiap item yang diproduksi. </a:t>
            </a:r>
            <a:endParaRPr lang="en-US" dirty="0"/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id-ID" dirty="0"/>
              <a:t>Sebelum pekerjaan dapat dimulai, status </a:t>
            </a:r>
            <a:r>
              <a:rPr lang="en-US" i="1" dirty="0"/>
              <a:t>Production Order </a:t>
            </a:r>
            <a:r>
              <a:rPr lang="id-ID" dirty="0"/>
              <a:t>harus diubah menjadi </a:t>
            </a:r>
            <a:r>
              <a:rPr lang="en-US" dirty="0"/>
              <a:t>Released</a:t>
            </a:r>
            <a:r>
              <a:rPr lang="id-ID" dirty="0"/>
              <a:t>. Pada titik ini, </a:t>
            </a:r>
            <a:r>
              <a:rPr lang="en-US" i="0" dirty="0"/>
              <a:t>proses </a:t>
            </a:r>
            <a:r>
              <a:rPr lang="en-US" i="0" dirty="0" err="1"/>
              <a:t>produksi</a:t>
            </a:r>
            <a:r>
              <a:rPr lang="en-US" i="0" dirty="0"/>
              <a:t> </a:t>
            </a:r>
            <a:r>
              <a:rPr lang="en-US" i="0" dirty="0" err="1"/>
              <a:t>sudah</a:t>
            </a:r>
            <a:r>
              <a:rPr lang="en-US" i="0" dirty="0"/>
              <a:t> </a:t>
            </a:r>
            <a:r>
              <a:rPr lang="id-ID" dirty="0"/>
              <a:t>dapat </a:t>
            </a:r>
            <a:r>
              <a:rPr lang="en-US" dirty="0" err="1"/>
              <a:t>dimulai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Tim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issue </a:t>
            </a:r>
            <a:r>
              <a:rPr lang="en-US" dirty="0" err="1"/>
              <a:t>komponen</a:t>
            </a:r>
            <a:r>
              <a:rPr lang="en-US" dirty="0"/>
              <a:t>, material/resource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Setelah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Receipt from production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/>
              <a:t>Jika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Admin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closed production order,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memastikan</a:t>
            </a:r>
            <a:r>
              <a:rPr lang="en-US" dirty="0"/>
              <a:t>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Jika status Production Order </a:t>
            </a:r>
            <a:r>
              <a:rPr lang="en-US" dirty="0" err="1"/>
              <a:t>sudah</a:t>
            </a:r>
            <a:r>
              <a:rPr lang="en-US" dirty="0"/>
              <a:t> Closed, SAP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material dan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production Order,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variance </a:t>
            </a:r>
            <a:r>
              <a:rPr lang="en-US" dirty="0" err="1"/>
              <a:t>dari</a:t>
            </a:r>
            <a:r>
              <a:rPr lang="en-US" dirty="0"/>
              <a:t> proses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tersebt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649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id-ID" dirty="0"/>
              <a:t>ssue For Production adalah proses untuk memakai material atau resource yang sudah ditentukan untuk</a:t>
            </a:r>
            <a:r>
              <a:rPr lang="en-US" dirty="0"/>
              <a:t> proses</a:t>
            </a:r>
            <a:r>
              <a:rPr lang="id-ID" dirty="0"/>
              <a:t> produksi</a:t>
            </a:r>
          </a:p>
          <a:p>
            <a:r>
              <a:rPr lang="id-ID" dirty="0"/>
              <a:t>Ada 2 Type Issue  </a:t>
            </a:r>
          </a:p>
          <a:p>
            <a:pPr marL="228600" indent="-228600">
              <a:buFont typeface="+mj-lt"/>
              <a:buAutoNum type="arabicPeriod"/>
            </a:pPr>
            <a:r>
              <a:rPr lang="id-ID" dirty="0"/>
              <a:t>Manual</a:t>
            </a:r>
            <a:r>
              <a:rPr lang="en-US" dirty="0"/>
              <a:t> : Proses issue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manual </a:t>
            </a:r>
            <a:r>
              <a:rPr lang="en-US" dirty="0" err="1"/>
              <a:t>melalui</a:t>
            </a:r>
            <a:r>
              <a:rPr lang="en-US" dirty="0"/>
              <a:t> issue for production dan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quantity </a:t>
            </a:r>
            <a:r>
              <a:rPr lang="en-US" dirty="0" err="1"/>
              <a:t>atau</a:t>
            </a:r>
            <a:r>
              <a:rPr lang="en-US" dirty="0"/>
              <a:t> item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diissue</a:t>
            </a:r>
            <a:r>
              <a:rPr lang="en-US" dirty="0"/>
              <a:t> </a:t>
            </a:r>
            <a:r>
              <a:rPr lang="en-US" dirty="0" err="1"/>
              <a:t>terlebih</a:t>
            </a:r>
            <a:r>
              <a:rPr lang="en-US" dirty="0"/>
              <a:t> </a:t>
            </a:r>
            <a:r>
              <a:rPr lang="en-US" dirty="0" err="1"/>
              <a:t>dahulu</a:t>
            </a:r>
            <a:r>
              <a:rPr lang="en-US" dirty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Backflush : Proses issue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Ketika </a:t>
            </a:r>
            <a:r>
              <a:rPr lang="en-US" dirty="0" err="1"/>
              <a:t>melakukan</a:t>
            </a:r>
            <a:r>
              <a:rPr lang="en-US" dirty="0"/>
              <a:t> receipt from production dan material yang </a:t>
            </a:r>
            <a:r>
              <a:rPr lang="en-US" dirty="0" err="1"/>
              <a:t>diissue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planned di production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9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Receipt From Production </a:t>
            </a:r>
            <a:r>
              <a:rPr lang="en-US" dirty="0" err="1"/>
              <a:t>adalah</a:t>
            </a:r>
            <a:r>
              <a:rPr lang="en-US" dirty="0"/>
              <a:t> proses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jadi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selesai</a:t>
            </a:r>
            <a:r>
              <a:rPr lang="en-US" dirty="0"/>
              <a:t> di </a:t>
            </a:r>
            <a:r>
              <a:rPr lang="en-US" dirty="0" err="1"/>
              <a:t>produksi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Ada 2 </a:t>
            </a:r>
            <a:r>
              <a:rPr lang="en-US" dirty="0" err="1"/>
              <a:t>Tipe</a:t>
            </a:r>
            <a:r>
              <a:rPr lang="en-US" dirty="0"/>
              <a:t> Receipt yang </a:t>
            </a:r>
            <a:r>
              <a:rPr lang="en-US" dirty="0" err="1"/>
              <a:t>bisa</a:t>
            </a:r>
            <a:r>
              <a:rPr lang="en-US" dirty="0"/>
              <a:t> di </a:t>
            </a:r>
            <a:r>
              <a:rPr lang="en-US" dirty="0" err="1"/>
              <a:t>pilih</a:t>
            </a:r>
            <a:r>
              <a:rPr lang="en-US" dirty="0"/>
              <a:t> di Trans. Type</a:t>
            </a:r>
            <a:endParaRPr lang="id-ID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Complete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Reject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22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9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Jadi yang </a:t>
            </a:r>
            <a:r>
              <a:rPr lang="en-US" dirty="0" err="1"/>
              <a:t>menggunakan</a:t>
            </a:r>
            <a:r>
              <a:rPr lang="en-US" dirty="0"/>
              <a:t> Valuation Method Moving Average</a:t>
            </a:r>
          </a:p>
          <a:p>
            <a:r>
              <a:rPr lang="en-US" dirty="0"/>
              <a:t>Ketika </a:t>
            </a:r>
            <a:r>
              <a:rPr lang="en-US" dirty="0" err="1"/>
              <a:t>ada</a:t>
            </a:r>
            <a:r>
              <a:rPr lang="en-US" dirty="0"/>
              <a:t> Variance yang </a:t>
            </a:r>
            <a:r>
              <a:rPr lang="en-US" dirty="0" err="1"/>
              <a:t>timbul</a:t>
            </a:r>
            <a:r>
              <a:rPr lang="en-US" dirty="0"/>
              <a:t> Ketika Closed Production Order.</a:t>
            </a:r>
          </a:p>
          <a:p>
            <a:r>
              <a:rPr lang="en-US" dirty="0"/>
              <a:t>SAP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adjust </a:t>
            </a:r>
          </a:p>
          <a:p>
            <a:r>
              <a:rPr lang="en-US" dirty="0"/>
              <a:t>- Jika stock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adjust </a:t>
            </a:r>
            <a:r>
              <a:rPr lang="en-US" dirty="0" err="1"/>
              <a:t>ke</a:t>
            </a:r>
            <a:r>
              <a:rPr lang="en-US" dirty="0"/>
              <a:t> Inventory</a:t>
            </a:r>
          </a:p>
          <a:p>
            <a:r>
              <a:rPr lang="en-US" dirty="0"/>
              <a:t>- Jika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/>
              <a:t>WIP Variance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5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Jadi yang </a:t>
            </a:r>
            <a:r>
              <a:rPr lang="en-US" dirty="0" err="1"/>
              <a:t>menggunakan</a:t>
            </a:r>
            <a:r>
              <a:rPr lang="en-US" dirty="0"/>
              <a:t> Valuation Method Standard  Cost</a:t>
            </a:r>
          </a:p>
          <a:p>
            <a:r>
              <a:rPr lang="en-US" dirty="0"/>
              <a:t>Ketika </a:t>
            </a:r>
            <a:r>
              <a:rPr lang="en-US" dirty="0" err="1"/>
              <a:t>ada</a:t>
            </a:r>
            <a:r>
              <a:rPr lang="en-US" dirty="0"/>
              <a:t> Variance yang </a:t>
            </a:r>
            <a:r>
              <a:rPr lang="en-US" dirty="0" err="1"/>
              <a:t>timbul</a:t>
            </a:r>
            <a:r>
              <a:rPr lang="en-US" dirty="0"/>
              <a:t> Ketika Closed Production Order.</a:t>
            </a:r>
          </a:p>
          <a:p>
            <a:r>
              <a:rPr lang="en-US" dirty="0"/>
              <a:t>SAP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adjust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selisih</a:t>
            </a:r>
            <a:r>
              <a:rPr lang="en-US" dirty="0"/>
              <a:t> WIP </a:t>
            </a:r>
            <a:r>
              <a:rPr lang="en-US" dirty="0" err="1"/>
              <a:t>antara</a:t>
            </a:r>
            <a:r>
              <a:rPr lang="en-US" dirty="0"/>
              <a:t> issue Vs Receipt </a:t>
            </a:r>
            <a:r>
              <a:rPr lang="en-US" dirty="0" err="1"/>
              <a:t>ke</a:t>
            </a:r>
            <a:r>
              <a:rPr lang="en-US" dirty="0"/>
              <a:t> WIP Variance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Jadi yang </a:t>
            </a:r>
            <a:r>
              <a:rPr lang="en-US" dirty="0" err="1"/>
              <a:t>menggunakan</a:t>
            </a:r>
            <a:r>
              <a:rPr lang="en-US" dirty="0"/>
              <a:t> Valuation Method Serial Number / Batch</a:t>
            </a:r>
          </a:p>
          <a:p>
            <a:r>
              <a:rPr lang="en-US" dirty="0"/>
              <a:t>Ketika </a:t>
            </a:r>
            <a:r>
              <a:rPr lang="en-US" dirty="0" err="1"/>
              <a:t>ada</a:t>
            </a:r>
            <a:r>
              <a:rPr lang="en-US" dirty="0"/>
              <a:t> Variance yang </a:t>
            </a:r>
            <a:r>
              <a:rPr lang="en-US" dirty="0" err="1"/>
              <a:t>timbul</a:t>
            </a:r>
            <a:r>
              <a:rPr lang="en-US" dirty="0"/>
              <a:t> Ketika Closed Production Order.</a:t>
            </a:r>
          </a:p>
          <a:p>
            <a:r>
              <a:rPr lang="en-US" dirty="0"/>
              <a:t>SAP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otomatis</a:t>
            </a:r>
            <a:r>
              <a:rPr lang="en-US" dirty="0"/>
              <a:t> adjust Variance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Inventory </a:t>
            </a:r>
            <a:r>
              <a:rPr lang="en-US" dirty="0" err="1"/>
              <a:t>atau</a:t>
            </a:r>
            <a:r>
              <a:rPr lang="en-US" dirty="0"/>
              <a:t> COGS.</a:t>
            </a:r>
          </a:p>
          <a:p>
            <a:r>
              <a:rPr lang="en-US" dirty="0"/>
              <a:t>- Jika stock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adjust </a:t>
            </a:r>
            <a:r>
              <a:rPr lang="en-US" dirty="0" err="1"/>
              <a:t>ke</a:t>
            </a:r>
            <a:r>
              <a:rPr lang="en-US" dirty="0"/>
              <a:t> Inventory</a:t>
            </a:r>
          </a:p>
          <a:p>
            <a:r>
              <a:rPr lang="en-US" dirty="0"/>
              <a:t>- Jika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di adjust </a:t>
            </a:r>
            <a:r>
              <a:rPr lang="en-US" dirty="0" err="1"/>
              <a:t>ke</a:t>
            </a:r>
            <a:r>
              <a:rPr lang="en-US" dirty="0"/>
              <a:t> COGS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8091A-0EA4-4244-9AA7-396DB7936D4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126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318028" y="2263691"/>
            <a:ext cx="7354609" cy="196196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0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3672114"/>
            <a:ext cx="2438400" cy="24384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438400" y="3672114"/>
            <a:ext cx="2438400" cy="2438400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876800" y="3672114"/>
            <a:ext cx="2438400" cy="2438400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315200" y="3672114"/>
            <a:ext cx="2438400" cy="2438400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9753600" y="3672114"/>
            <a:ext cx="2438400" cy="24384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3350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291769" y="2298744"/>
            <a:ext cx="3004457" cy="2882855"/>
          </a:xfrm>
          <a:prstGeom prst="rect">
            <a:avLst/>
          </a:prstGeom>
        </p:spPr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625067" y="2298744"/>
            <a:ext cx="3004457" cy="2882855"/>
          </a:xfrm>
          <a:prstGeom prst="rect">
            <a:avLst/>
          </a:prstGeom>
        </p:spPr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958363" y="2298744"/>
            <a:ext cx="3004457" cy="288285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92362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1323837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3947974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3947974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14755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8569184" y="233566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5941733" y="4225636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 bwMode="auto">
          <a:xfrm>
            <a:off x="5941733" y="2335667"/>
            <a:ext cx="2425122" cy="1699265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790086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6095999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972347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3534173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3"/>
          </p:nvPr>
        </p:nvSpPr>
        <p:spPr bwMode="auto">
          <a:xfrm>
            <a:off x="8657825" y="2243327"/>
            <a:ext cx="2425122" cy="3589234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6027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325581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298812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91516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54182" y="595116"/>
            <a:ext cx="11083636" cy="5667768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91104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3305694" y="2355619"/>
            <a:ext cx="2133600" cy="2133600"/>
          </a:xfrm>
          <a:prstGeom prst="ellipse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51"/>
          </p:nvPr>
        </p:nvSpPr>
        <p:spPr>
          <a:xfrm>
            <a:off x="6963294" y="2355619"/>
            <a:ext cx="2133600" cy="2133600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17906949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52"/>
          </p:nvPr>
        </p:nvSpPr>
        <p:spPr>
          <a:xfrm>
            <a:off x="1424247" y="2053590"/>
            <a:ext cx="1939636" cy="1939636"/>
          </a:xfrm>
          <a:prstGeom prst="ellipse">
            <a:avLst/>
          </a:prstGeom>
        </p:spPr>
      </p:sp>
    </p:spTree>
    <p:extLst>
      <p:ext uri="{BB962C8B-B14F-4D97-AF65-F5344CB8AC3E}">
        <p14:creationId xmlns:p14="http://schemas.microsoft.com/office/powerpoint/2010/main" val="41875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03728" y="2528888"/>
            <a:ext cx="3339823" cy="432911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5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6082145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469269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88550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5890989" y="2292914"/>
            <a:ext cx="4697188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" name="Picture Placeholder 1"/>
          <p:cNvSpPr>
            <a:spLocks noGrp="1"/>
          </p:cNvSpPr>
          <p:nvPr>
            <p:ph type="pic" sz="quarter" idx="11"/>
          </p:nvPr>
        </p:nvSpPr>
        <p:spPr bwMode="auto">
          <a:xfrm>
            <a:off x="5890989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" name="Picture Placeholder 1"/>
          <p:cNvSpPr>
            <a:spLocks noGrp="1"/>
          </p:cNvSpPr>
          <p:nvPr>
            <p:ph type="pic" sz="quarter" idx="12"/>
          </p:nvPr>
        </p:nvSpPr>
        <p:spPr bwMode="auto">
          <a:xfrm>
            <a:off x="8306010" y="3989709"/>
            <a:ext cx="2282167" cy="156793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582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817919" y="2354428"/>
            <a:ext cx="2095500" cy="1508760"/>
          </a:xfrm>
          <a:prstGeom prst="rect">
            <a:avLst/>
          </a:prstGeom>
        </p:spPr>
      </p:sp>
      <p:sp>
        <p:nvSpPr>
          <p:cNvPr id="4" name="Picture Placeholder 3"/>
          <p:cNvSpPr>
            <a:spLocks noGrp="1"/>
          </p:cNvSpPr>
          <p:nvPr>
            <p:ph type="pic" sz="quarter" idx="4294967295"/>
          </p:nvPr>
        </p:nvSpPr>
        <p:spPr>
          <a:xfrm>
            <a:off x="4019391" y="2354428"/>
            <a:ext cx="2095500" cy="1508760"/>
          </a:xfrm>
          <a:prstGeom prst="rect">
            <a:avLst/>
          </a:prstGeom>
        </p:spPr>
      </p:sp>
      <p:sp>
        <p:nvSpPr>
          <p:cNvPr id="5" name="Picture Placeholder 4"/>
          <p:cNvSpPr>
            <a:spLocks noGrp="1"/>
          </p:cNvSpPr>
          <p:nvPr>
            <p:ph type="pic" sz="quarter" idx="4294967295"/>
          </p:nvPr>
        </p:nvSpPr>
        <p:spPr>
          <a:xfrm>
            <a:off x="6220863" y="2354428"/>
            <a:ext cx="2095500" cy="1508760"/>
          </a:xfrm>
          <a:prstGeom prst="rect">
            <a:avLst/>
          </a:prstGeom>
        </p:spPr>
      </p:sp>
      <p:sp>
        <p:nvSpPr>
          <p:cNvPr id="6" name="Picture Placeholder 10"/>
          <p:cNvSpPr>
            <a:spLocks noGrp="1"/>
          </p:cNvSpPr>
          <p:nvPr>
            <p:ph type="pic" sz="quarter" idx="4294967295"/>
          </p:nvPr>
        </p:nvSpPr>
        <p:spPr>
          <a:xfrm>
            <a:off x="8422335" y="2354428"/>
            <a:ext cx="2095500" cy="150876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13740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12135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257502" y="2395727"/>
            <a:ext cx="2438400" cy="346454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498607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3311236"/>
            <a:ext cx="12192000" cy="354676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6242219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0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15079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88858" y="3106271"/>
            <a:ext cx="2266183" cy="39668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61237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922871" y="1769840"/>
            <a:ext cx="1898248" cy="322535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5342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2663597"/>
            <a:ext cx="12192000" cy="243704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09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2328863" y="4202119"/>
            <a:ext cx="2255153" cy="3966882"/>
          </a:xfrm>
          <a:prstGeom prst="rect">
            <a:avLst/>
          </a:prstGeom>
        </p:spPr>
      </p:sp>
      <p:sp>
        <p:nvSpPr>
          <p:cNvPr id="7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4926590" y="3000145"/>
            <a:ext cx="2255153" cy="3966882"/>
          </a:xfrm>
          <a:prstGeom prst="rect">
            <a:avLst/>
          </a:prstGeom>
        </p:spPr>
      </p:sp>
      <p:sp>
        <p:nvSpPr>
          <p:cNvPr id="8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527575" y="4220532"/>
            <a:ext cx="2255153" cy="39668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23412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8739679" y="1505368"/>
            <a:ext cx="1888348" cy="334395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0277915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156447" y="2124635"/>
            <a:ext cx="2752165" cy="473336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956091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419923" y="2057729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01031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715833" y="2071053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92303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1068646" y="1865313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5313615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4294967295"/>
          </p:nvPr>
        </p:nvSpPr>
        <p:spPr>
          <a:xfrm>
            <a:off x="7006361" y="2117318"/>
            <a:ext cx="3382536" cy="216486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1095888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spc="375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019718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spc="375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40132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596056" y="0"/>
            <a:ext cx="5595945" cy="6858000"/>
          </a:xfrm>
          <a:prstGeom prst="rect">
            <a:avLst/>
          </a:prstGeom>
          <a:solidFill>
            <a:srgbClr val="161F3A"/>
          </a:solidFill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47D163-7FE8-41C1-9559-C357BBC8EC65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BEC31B-D979-4E0C-95FB-04C0436645B2}"/>
              </a:ext>
            </a:extLst>
          </p:cNvPr>
          <p:cNvSpPr/>
          <p:nvPr userDrawn="1"/>
        </p:nvSpPr>
        <p:spPr>
          <a:xfrm>
            <a:off x="663239" y="5955393"/>
            <a:ext cx="4424628" cy="46717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29718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485900" y="2395726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14861" y="2395725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743822" y="2395724"/>
            <a:ext cx="2843213" cy="284321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931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095503" y="0"/>
            <a:ext cx="6096498" cy="6858000"/>
          </a:xfrm>
          <a:prstGeom prst="rect">
            <a:avLst/>
          </a:prstGeom>
          <a:solidFill>
            <a:srgbClr val="161F3A"/>
          </a:solidFill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786C9A-1299-4A87-A1C7-41EBC027C4F8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6CDF82-D088-420B-8B0F-AA08C367795D}"/>
              </a:ext>
            </a:extLst>
          </p:cNvPr>
          <p:cNvSpPr/>
          <p:nvPr userDrawn="1"/>
        </p:nvSpPr>
        <p:spPr>
          <a:xfrm flipV="1">
            <a:off x="1167483" y="6000750"/>
            <a:ext cx="3784102" cy="34017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3333345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124209" y="1850571"/>
            <a:ext cx="3134490" cy="500742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03746C7-258E-4A36-AA85-89D0E093A432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FEFA140-7718-486C-9908-8F20D748D66A}"/>
              </a:ext>
            </a:extLst>
          </p:cNvPr>
          <p:cNvSpPr/>
          <p:nvPr userDrawn="1"/>
        </p:nvSpPr>
        <p:spPr>
          <a:xfrm>
            <a:off x="1103885" y="5814785"/>
            <a:ext cx="3765931" cy="743857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638040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677284" y="1437968"/>
            <a:ext cx="8142638" cy="4166419"/>
          </a:xfrm>
          <a:custGeom>
            <a:avLst/>
            <a:gdLst>
              <a:gd name="connsiteX0" fmla="*/ 4188542 w 13008076"/>
              <a:gd name="connsiteY0" fmla="*/ 0 h 6666270"/>
              <a:gd name="connsiteX1" fmla="*/ 13008076 w 13008076"/>
              <a:gd name="connsiteY1" fmla="*/ 0 h 6666270"/>
              <a:gd name="connsiteX2" fmla="*/ 13008076 w 13008076"/>
              <a:gd name="connsiteY2" fmla="*/ 6666270 h 6666270"/>
              <a:gd name="connsiteX3" fmla="*/ 0 w 13008076"/>
              <a:gd name="connsiteY3" fmla="*/ 6666270 h 6666270"/>
              <a:gd name="connsiteX4" fmla="*/ 0 w 13008076"/>
              <a:gd name="connsiteY4" fmla="*/ 3274141 h 6666270"/>
              <a:gd name="connsiteX5" fmla="*/ 4188542 w 13008076"/>
              <a:gd name="connsiteY5" fmla="*/ 3274141 h 666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08076" h="6666270">
                <a:moveTo>
                  <a:pt x="4188542" y="0"/>
                </a:moveTo>
                <a:lnTo>
                  <a:pt x="13008076" y="0"/>
                </a:lnTo>
                <a:lnTo>
                  <a:pt x="13008076" y="6666270"/>
                </a:lnTo>
                <a:lnTo>
                  <a:pt x="0" y="6666270"/>
                </a:lnTo>
                <a:lnTo>
                  <a:pt x="0" y="3274141"/>
                </a:lnTo>
                <a:lnTo>
                  <a:pt x="4188542" y="3274141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 algn="r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BF85E1-9CB8-42EF-A12E-42C6B7A18273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AC4FED-7BA2-454E-9CA7-6091671AAC2C}"/>
              </a:ext>
            </a:extLst>
          </p:cNvPr>
          <p:cNvSpPr/>
          <p:nvPr userDrawn="1"/>
        </p:nvSpPr>
        <p:spPr>
          <a:xfrm>
            <a:off x="922176" y="5869214"/>
            <a:ext cx="4156606" cy="56242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3644458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23F558-11BA-4646-A810-BA331BDB9EDA}"/>
              </a:ext>
            </a:extLst>
          </p:cNvPr>
          <p:cNvSpPr/>
          <p:nvPr userDrawn="1"/>
        </p:nvSpPr>
        <p:spPr>
          <a:xfrm flipV="1">
            <a:off x="281650" y="2601231"/>
            <a:ext cx="427017" cy="1743983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4C5E6B-63E3-4F16-8582-0364DC9585F7}"/>
              </a:ext>
            </a:extLst>
          </p:cNvPr>
          <p:cNvSpPr/>
          <p:nvPr userDrawn="1"/>
        </p:nvSpPr>
        <p:spPr>
          <a:xfrm>
            <a:off x="1208369" y="6086929"/>
            <a:ext cx="4052122" cy="292553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CCB38D-14C8-4A8E-8DB2-2879EA29BC9B}"/>
              </a:ext>
            </a:extLst>
          </p:cNvPr>
          <p:cNvSpPr/>
          <p:nvPr userDrawn="1"/>
        </p:nvSpPr>
        <p:spPr>
          <a:xfrm>
            <a:off x="10034199" y="5975803"/>
            <a:ext cx="2157801" cy="40367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9283334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276688" y="-1"/>
            <a:ext cx="5021869" cy="5553256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409335-18E7-4377-8F92-A4E1B7E3FCA7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96F0B-B128-4967-8E93-239FA12C1A77}"/>
              </a:ext>
            </a:extLst>
          </p:cNvPr>
          <p:cNvSpPr/>
          <p:nvPr userDrawn="1"/>
        </p:nvSpPr>
        <p:spPr>
          <a:xfrm>
            <a:off x="1122056" y="5996215"/>
            <a:ext cx="3893127" cy="353786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3907771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8258698" y="0"/>
            <a:ext cx="393330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36636C-0A2D-4B09-99D5-050F82FA0DE7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AF4208-D5F0-4C27-9477-03844C661CCF}"/>
              </a:ext>
            </a:extLst>
          </p:cNvPr>
          <p:cNvSpPr/>
          <p:nvPr userDrawn="1"/>
        </p:nvSpPr>
        <p:spPr>
          <a:xfrm>
            <a:off x="876748" y="6068786"/>
            <a:ext cx="4111179" cy="40821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7279175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 userDrawn="1"/>
        </p:nvSpPr>
        <p:spPr>
          <a:xfrm>
            <a:off x="1550162" y="2082274"/>
            <a:ext cx="5562502" cy="1649969"/>
          </a:xfrm>
          <a:prstGeom prst="roundRect">
            <a:avLst>
              <a:gd name="adj" fmla="val 0"/>
            </a:avLst>
          </a:prstGeom>
          <a:solidFill>
            <a:srgbClr val="161F3A"/>
          </a:solidFill>
          <a:ln>
            <a:noFill/>
          </a:ln>
          <a:effectLst>
            <a:outerShdw blurRad="1270000" sx="101000" sy="101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50162" y="2082275"/>
            <a:ext cx="1583137" cy="1649968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Rectangle: Rounded Corners 4"/>
          <p:cNvSpPr/>
          <p:nvPr userDrawn="1"/>
        </p:nvSpPr>
        <p:spPr>
          <a:xfrm>
            <a:off x="1550162" y="4022993"/>
            <a:ext cx="5562502" cy="1649969"/>
          </a:xfrm>
          <a:prstGeom prst="roundRect">
            <a:avLst>
              <a:gd name="adj" fmla="val 0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1270000" sx="101000" sy="101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29527" y="4022994"/>
            <a:ext cx="1583137" cy="1649968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Rectangle: Rounded Corners 6"/>
          <p:cNvSpPr/>
          <p:nvPr userDrawn="1"/>
        </p:nvSpPr>
        <p:spPr>
          <a:xfrm>
            <a:off x="7519861" y="2082274"/>
            <a:ext cx="3572168" cy="3590688"/>
          </a:xfrm>
          <a:prstGeom prst="roundRect">
            <a:avLst>
              <a:gd name="adj" fmla="val 0"/>
            </a:avLst>
          </a:prstGeom>
          <a:solidFill>
            <a:srgbClr val="161F3A"/>
          </a:solidFill>
          <a:ln>
            <a:noFill/>
          </a:ln>
          <a:effectLst>
            <a:outerShdw blurRad="1270000" sx="101000" sy="101000" algn="ct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7519861" y="2082274"/>
            <a:ext cx="3572168" cy="164996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ED2895-6128-48A2-B932-06CCDC37FAD3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B71BD-EE89-440B-AEDB-959A88D4237A}"/>
              </a:ext>
            </a:extLst>
          </p:cNvPr>
          <p:cNvSpPr/>
          <p:nvPr userDrawn="1"/>
        </p:nvSpPr>
        <p:spPr>
          <a:xfrm>
            <a:off x="671135" y="5963712"/>
            <a:ext cx="4421812" cy="39535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3303497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>
          <a:xfrm>
            <a:off x="1430713" y="2139079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568736" y="2276889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4374408" y="4016865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4512431" y="4154674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C7246F-8828-40C4-A162-0E39D5E787C2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1351EF-CE62-45A8-AE55-0191AE9FE062}"/>
              </a:ext>
            </a:extLst>
          </p:cNvPr>
          <p:cNvSpPr/>
          <p:nvPr userDrawn="1"/>
        </p:nvSpPr>
        <p:spPr>
          <a:xfrm>
            <a:off x="1149063" y="5950857"/>
            <a:ext cx="3857034" cy="33564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353497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 userDrawn="1"/>
        </p:nvSpPr>
        <p:spPr>
          <a:xfrm>
            <a:off x="1425970" y="2063838"/>
            <a:ext cx="2852914" cy="3590688"/>
          </a:xfrm>
          <a:prstGeom prst="roundRect">
            <a:avLst>
              <a:gd name="adj" fmla="val 0"/>
            </a:avLst>
          </a:prstGeom>
          <a:solidFill>
            <a:srgbClr val="161F3A"/>
          </a:solidFill>
          <a:ln>
            <a:noFill/>
          </a:ln>
          <a:effectLst>
            <a:outerShdw blurRad="1270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1425970" y="2063838"/>
            <a:ext cx="2852914" cy="164996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Rectangle: Rounded Corners 4"/>
          <p:cNvSpPr/>
          <p:nvPr userDrawn="1"/>
        </p:nvSpPr>
        <p:spPr>
          <a:xfrm>
            <a:off x="4669046" y="2063838"/>
            <a:ext cx="2852914" cy="3590688"/>
          </a:xfrm>
          <a:prstGeom prst="roundRect">
            <a:avLst>
              <a:gd name="adj" fmla="val 0"/>
            </a:avLst>
          </a:prstGeom>
          <a:solidFill>
            <a:srgbClr val="161F3A"/>
          </a:solidFill>
          <a:ln>
            <a:noFill/>
          </a:ln>
          <a:effectLst>
            <a:outerShdw blurRad="1270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4669046" y="2063838"/>
            <a:ext cx="2852914" cy="164996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Rectangle: Rounded Corners 6"/>
          <p:cNvSpPr/>
          <p:nvPr userDrawn="1"/>
        </p:nvSpPr>
        <p:spPr>
          <a:xfrm>
            <a:off x="7912122" y="2063838"/>
            <a:ext cx="2852914" cy="3590688"/>
          </a:xfrm>
          <a:prstGeom prst="roundRect">
            <a:avLst>
              <a:gd name="adj" fmla="val 0"/>
            </a:avLst>
          </a:prstGeom>
          <a:solidFill>
            <a:srgbClr val="161F3A"/>
          </a:solidFill>
          <a:ln>
            <a:noFill/>
          </a:ln>
          <a:effectLst>
            <a:outerShdw blurRad="1270000" sx="101000" sy="101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7912122" y="2063838"/>
            <a:ext cx="2852914" cy="164996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0F133C-5A9C-47B4-87C8-20033ACEC5EE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1CFB679-5D59-4337-804D-C40C2CB849BB}"/>
              </a:ext>
            </a:extLst>
          </p:cNvPr>
          <p:cNvSpPr/>
          <p:nvPr userDrawn="1"/>
        </p:nvSpPr>
        <p:spPr>
          <a:xfrm>
            <a:off x="844948" y="6114143"/>
            <a:ext cx="4406457" cy="195035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6998868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500" spc="375">
                <a:solidFill>
                  <a:schemeClr val="bg1">
                    <a:alpha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 rot="549907">
            <a:off x="7490341" y="2317642"/>
            <a:ext cx="1076148" cy="1880504"/>
          </a:xfrm>
          <a:custGeom>
            <a:avLst/>
            <a:gdLst>
              <a:gd name="connsiteX0" fmla="*/ 0 w 1235810"/>
              <a:gd name="connsiteY0" fmla="*/ 0 h 2171712"/>
              <a:gd name="connsiteX1" fmla="*/ 1235810 w 1235810"/>
              <a:gd name="connsiteY1" fmla="*/ 0 h 2171712"/>
              <a:gd name="connsiteX2" fmla="*/ 1235810 w 1235810"/>
              <a:gd name="connsiteY2" fmla="*/ 2171712 h 2171712"/>
              <a:gd name="connsiteX3" fmla="*/ 0 w 1235810"/>
              <a:gd name="connsiteY3" fmla="*/ 2171712 h 2171712"/>
              <a:gd name="connsiteX4" fmla="*/ 0 w 1235810"/>
              <a:gd name="connsiteY4" fmla="*/ 0 h 2171712"/>
              <a:gd name="connsiteX0" fmla="*/ 0 w 1253859"/>
              <a:gd name="connsiteY0" fmla="*/ 7736 h 2179448"/>
              <a:gd name="connsiteX1" fmla="*/ 1253859 w 1253859"/>
              <a:gd name="connsiteY1" fmla="*/ 0 h 2179448"/>
              <a:gd name="connsiteX2" fmla="*/ 1235810 w 1253859"/>
              <a:gd name="connsiteY2" fmla="*/ 2179448 h 2179448"/>
              <a:gd name="connsiteX3" fmla="*/ 0 w 1253859"/>
              <a:gd name="connsiteY3" fmla="*/ 2179448 h 2179448"/>
              <a:gd name="connsiteX4" fmla="*/ 0 w 1253859"/>
              <a:gd name="connsiteY4" fmla="*/ 7736 h 2179448"/>
              <a:gd name="connsiteX0" fmla="*/ 0 w 1263262"/>
              <a:gd name="connsiteY0" fmla="*/ 9253 h 2180965"/>
              <a:gd name="connsiteX1" fmla="*/ 1263262 w 1263262"/>
              <a:gd name="connsiteY1" fmla="*/ 0 h 2180965"/>
              <a:gd name="connsiteX2" fmla="*/ 1235810 w 1263262"/>
              <a:gd name="connsiteY2" fmla="*/ 2180965 h 2180965"/>
              <a:gd name="connsiteX3" fmla="*/ 0 w 1263262"/>
              <a:gd name="connsiteY3" fmla="*/ 2180965 h 2180965"/>
              <a:gd name="connsiteX4" fmla="*/ 0 w 1263262"/>
              <a:gd name="connsiteY4" fmla="*/ 9253 h 2180965"/>
              <a:gd name="connsiteX0" fmla="*/ 0 w 1277368"/>
              <a:gd name="connsiteY0" fmla="*/ 11528 h 2183240"/>
              <a:gd name="connsiteX1" fmla="*/ 1277368 w 1277368"/>
              <a:gd name="connsiteY1" fmla="*/ 0 h 2183240"/>
              <a:gd name="connsiteX2" fmla="*/ 1235810 w 1277368"/>
              <a:gd name="connsiteY2" fmla="*/ 2183240 h 2183240"/>
              <a:gd name="connsiteX3" fmla="*/ 0 w 1277368"/>
              <a:gd name="connsiteY3" fmla="*/ 2183240 h 2183240"/>
              <a:gd name="connsiteX4" fmla="*/ 0 w 1277368"/>
              <a:gd name="connsiteY4" fmla="*/ 11528 h 2183240"/>
              <a:gd name="connsiteX0" fmla="*/ 0 w 1298150"/>
              <a:gd name="connsiteY0" fmla="*/ 11528 h 2240720"/>
              <a:gd name="connsiteX1" fmla="*/ 1277368 w 1298150"/>
              <a:gd name="connsiteY1" fmla="*/ 0 h 2240720"/>
              <a:gd name="connsiteX2" fmla="*/ 1298150 w 1298150"/>
              <a:gd name="connsiteY2" fmla="*/ 2240720 h 2240720"/>
              <a:gd name="connsiteX3" fmla="*/ 0 w 1298150"/>
              <a:gd name="connsiteY3" fmla="*/ 2183240 h 2240720"/>
              <a:gd name="connsiteX4" fmla="*/ 0 w 1298150"/>
              <a:gd name="connsiteY4" fmla="*/ 11528 h 2240720"/>
              <a:gd name="connsiteX0" fmla="*/ 0 w 1306495"/>
              <a:gd name="connsiteY0" fmla="*/ 11528 h 2292439"/>
              <a:gd name="connsiteX1" fmla="*/ 1277368 w 1306495"/>
              <a:gd name="connsiteY1" fmla="*/ 0 h 2292439"/>
              <a:gd name="connsiteX2" fmla="*/ 1306495 w 1306495"/>
              <a:gd name="connsiteY2" fmla="*/ 2292439 h 2292439"/>
              <a:gd name="connsiteX3" fmla="*/ 0 w 1306495"/>
              <a:gd name="connsiteY3" fmla="*/ 2183240 h 2292439"/>
              <a:gd name="connsiteX4" fmla="*/ 0 w 1306495"/>
              <a:gd name="connsiteY4" fmla="*/ 11528 h 2292439"/>
              <a:gd name="connsiteX0" fmla="*/ 12438 w 1318933"/>
              <a:gd name="connsiteY0" fmla="*/ 11528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12438 w 1318933"/>
              <a:gd name="connsiteY4" fmla="*/ 11528 h 2292439"/>
              <a:gd name="connsiteX0" fmla="*/ 24426 w 1318933"/>
              <a:gd name="connsiteY0" fmla="*/ 1157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426 w 1318933"/>
              <a:gd name="connsiteY4" fmla="*/ 115724 h 2292439"/>
              <a:gd name="connsiteX0" fmla="*/ 27911 w 1318933"/>
              <a:gd name="connsiteY0" fmla="*/ 47624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7911 w 1318933"/>
              <a:gd name="connsiteY4" fmla="*/ 47624 h 2292439"/>
              <a:gd name="connsiteX0" fmla="*/ 24877 w 1318933"/>
              <a:gd name="connsiteY0" fmla="*/ 28817 h 2292439"/>
              <a:gd name="connsiteX1" fmla="*/ 1289806 w 1318933"/>
              <a:gd name="connsiteY1" fmla="*/ 0 h 2292439"/>
              <a:gd name="connsiteX2" fmla="*/ 1318933 w 1318933"/>
              <a:gd name="connsiteY2" fmla="*/ 2292439 h 2292439"/>
              <a:gd name="connsiteX3" fmla="*/ 0 w 1318933"/>
              <a:gd name="connsiteY3" fmla="*/ 2165951 h 2292439"/>
              <a:gd name="connsiteX4" fmla="*/ 24877 w 1318933"/>
              <a:gd name="connsiteY4" fmla="*/ 28817 h 2292439"/>
              <a:gd name="connsiteX0" fmla="*/ 0 w 1321208"/>
              <a:gd name="connsiteY0" fmla="*/ 0 h 2312307"/>
              <a:gd name="connsiteX1" fmla="*/ 1292081 w 1321208"/>
              <a:gd name="connsiteY1" fmla="*/ 19868 h 2312307"/>
              <a:gd name="connsiteX2" fmla="*/ 1321208 w 1321208"/>
              <a:gd name="connsiteY2" fmla="*/ 2312307 h 2312307"/>
              <a:gd name="connsiteX3" fmla="*/ 2275 w 1321208"/>
              <a:gd name="connsiteY3" fmla="*/ 2185819 h 2312307"/>
              <a:gd name="connsiteX4" fmla="*/ 0 w 1321208"/>
              <a:gd name="connsiteY4" fmla="*/ 0 h 2312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1208" h="2312307">
                <a:moveTo>
                  <a:pt x="0" y="0"/>
                </a:moveTo>
                <a:lnTo>
                  <a:pt x="1292081" y="19868"/>
                </a:lnTo>
                <a:lnTo>
                  <a:pt x="1321208" y="2312307"/>
                </a:lnTo>
                <a:lnTo>
                  <a:pt x="2275" y="2185819"/>
                </a:lnTo>
                <a:cubicBezTo>
                  <a:pt x="1517" y="1457213"/>
                  <a:pt x="758" y="728606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isometricOffAxis1Right"/>
            <a:lightRig rig="threePt" dir="t"/>
          </a:scene3d>
        </p:spPr>
        <p:txBody>
          <a:bodyPr/>
          <a:lstStyle>
            <a:lvl1pPr marL="0" indent="0" algn="ctr">
              <a:buNone/>
              <a:defRPr sz="7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1030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203728" y="2143125"/>
            <a:ext cx="3339823" cy="471487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85382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/>
          <p:cNvSpPr/>
          <p:nvPr userDrawn="1"/>
        </p:nvSpPr>
        <p:spPr>
          <a:xfrm>
            <a:off x="1198103" y="3308237"/>
            <a:ext cx="3120861" cy="2231572"/>
          </a:xfrm>
          <a:prstGeom prst="roundRect">
            <a:avLst>
              <a:gd name="adj" fmla="val 2033"/>
            </a:avLst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209954" y="2760504"/>
            <a:ext cx="1097160" cy="1095464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161F3A"/>
            </a:solidFill>
          </a:ln>
          <a:effectLst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Rectangle: Rounded Corners 5"/>
          <p:cNvSpPr/>
          <p:nvPr userDrawn="1"/>
        </p:nvSpPr>
        <p:spPr>
          <a:xfrm>
            <a:off x="4535072" y="3308237"/>
            <a:ext cx="3120861" cy="2231572"/>
          </a:xfrm>
          <a:prstGeom prst="roundRect">
            <a:avLst>
              <a:gd name="adj" fmla="val 2033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5545744" y="2760504"/>
            <a:ext cx="1097160" cy="1095464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161F3A"/>
            </a:solidFill>
          </a:ln>
          <a:effectLst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Rectangle: Rounded Corners 7"/>
          <p:cNvSpPr/>
          <p:nvPr userDrawn="1"/>
        </p:nvSpPr>
        <p:spPr>
          <a:xfrm>
            <a:off x="7868504" y="3308237"/>
            <a:ext cx="3120861" cy="2231572"/>
          </a:xfrm>
          <a:prstGeom prst="roundRect">
            <a:avLst>
              <a:gd name="adj" fmla="val 2033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879175" y="2760504"/>
            <a:ext cx="1097160" cy="1095464"/>
          </a:xfrm>
          <a:prstGeom prst="ellipse">
            <a:avLst/>
          </a:prstGeom>
          <a:solidFill>
            <a:schemeClr val="bg1">
              <a:lumMod val="65000"/>
            </a:schemeClr>
          </a:solidFill>
          <a:ln w="76200">
            <a:solidFill>
              <a:srgbClr val="161F3A"/>
            </a:solidFill>
          </a:ln>
          <a:effectLst/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08010-DD3E-407B-8A2B-83CFA7ACDD27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478B7C-20A8-4164-B7D3-4AAC18E2CF79}"/>
              </a:ext>
            </a:extLst>
          </p:cNvPr>
          <p:cNvSpPr/>
          <p:nvPr userDrawn="1"/>
        </p:nvSpPr>
        <p:spPr>
          <a:xfrm>
            <a:off x="709430" y="5932714"/>
            <a:ext cx="4836314" cy="50346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31012824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6418889" y="2041706"/>
            <a:ext cx="5083324" cy="1700258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6418888" y="3865063"/>
            <a:ext cx="5083324" cy="1700258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57954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096765" y="1820789"/>
            <a:ext cx="3997475" cy="3991294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34762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21937" y="1021171"/>
            <a:ext cx="2289540" cy="2286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1321937" y="3456849"/>
            <a:ext cx="2289540" cy="2286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3770473" y="1021171"/>
            <a:ext cx="2289540" cy="2286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3770472" y="3456849"/>
            <a:ext cx="2289540" cy="2286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11242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76437" y="830218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428748" y="830217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702593" y="2553704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7881058" y="830216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154903" y="2553703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607213" y="2553702"/>
            <a:ext cx="1604696" cy="160221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976437" y="2553702"/>
            <a:ext cx="1604696" cy="160221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0" name="Rectangle 19"/>
          <p:cNvSpPr/>
          <p:nvPr userDrawn="1"/>
        </p:nvSpPr>
        <p:spPr>
          <a:xfrm>
            <a:off x="2702592" y="830216"/>
            <a:ext cx="1604696" cy="1602214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1" name="Rectangle 20"/>
          <p:cNvSpPr/>
          <p:nvPr userDrawn="1"/>
        </p:nvSpPr>
        <p:spPr>
          <a:xfrm>
            <a:off x="4428747" y="2553702"/>
            <a:ext cx="1604696" cy="1602214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2" name="Rectangle 21"/>
          <p:cNvSpPr/>
          <p:nvPr userDrawn="1"/>
        </p:nvSpPr>
        <p:spPr>
          <a:xfrm>
            <a:off x="6154902" y="830216"/>
            <a:ext cx="1604696" cy="1602214"/>
          </a:xfrm>
          <a:prstGeom prst="rect">
            <a:avLst/>
          </a:prstGeom>
          <a:gradFill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3" name="Rectangle 22"/>
          <p:cNvSpPr/>
          <p:nvPr userDrawn="1"/>
        </p:nvSpPr>
        <p:spPr>
          <a:xfrm>
            <a:off x="7881058" y="2553702"/>
            <a:ext cx="1604696" cy="16022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4" name="Rectangle 23"/>
          <p:cNvSpPr/>
          <p:nvPr userDrawn="1"/>
        </p:nvSpPr>
        <p:spPr>
          <a:xfrm>
            <a:off x="9607213" y="830216"/>
            <a:ext cx="1604696" cy="1602214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4201686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35565" y="857250"/>
            <a:ext cx="3775016" cy="5007429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682559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6938782" y="1151687"/>
            <a:ext cx="4473145" cy="4442416"/>
          </a:xfrm>
          <a:custGeom>
            <a:avLst/>
            <a:gdLst>
              <a:gd name="connsiteX0" fmla="*/ 4953000 w 7145966"/>
              <a:gd name="connsiteY0" fmla="*/ 4914900 h 7107866"/>
              <a:gd name="connsiteX1" fmla="*/ 7145966 w 7145966"/>
              <a:gd name="connsiteY1" fmla="*/ 4914900 h 7107866"/>
              <a:gd name="connsiteX2" fmla="*/ 7145966 w 7145966"/>
              <a:gd name="connsiteY2" fmla="*/ 7107866 h 7107866"/>
              <a:gd name="connsiteX3" fmla="*/ 4953000 w 7145966"/>
              <a:gd name="connsiteY3" fmla="*/ 7107866 h 7107866"/>
              <a:gd name="connsiteX4" fmla="*/ 2476500 w 7145966"/>
              <a:gd name="connsiteY4" fmla="*/ 4914900 h 7107866"/>
              <a:gd name="connsiteX5" fmla="*/ 4669466 w 7145966"/>
              <a:gd name="connsiteY5" fmla="*/ 4914900 h 7107866"/>
              <a:gd name="connsiteX6" fmla="*/ 4669466 w 7145966"/>
              <a:gd name="connsiteY6" fmla="*/ 7107866 h 7107866"/>
              <a:gd name="connsiteX7" fmla="*/ 2476500 w 7145966"/>
              <a:gd name="connsiteY7" fmla="*/ 7107866 h 7107866"/>
              <a:gd name="connsiteX8" fmla="*/ 2476500 w 7145966"/>
              <a:gd name="connsiteY8" fmla="*/ 2457450 h 7107866"/>
              <a:gd name="connsiteX9" fmla="*/ 7145966 w 7145966"/>
              <a:gd name="connsiteY9" fmla="*/ 2457450 h 7107866"/>
              <a:gd name="connsiteX10" fmla="*/ 7145966 w 7145966"/>
              <a:gd name="connsiteY10" fmla="*/ 4650416 h 7107866"/>
              <a:gd name="connsiteX11" fmla="*/ 2476500 w 7145966"/>
              <a:gd name="connsiteY11" fmla="*/ 4650416 h 7107866"/>
              <a:gd name="connsiteX12" fmla="*/ 0 w 7145966"/>
              <a:gd name="connsiteY12" fmla="*/ 2457450 h 7107866"/>
              <a:gd name="connsiteX13" fmla="*/ 2192966 w 7145966"/>
              <a:gd name="connsiteY13" fmla="*/ 2457450 h 7107866"/>
              <a:gd name="connsiteX14" fmla="*/ 2192966 w 7145966"/>
              <a:gd name="connsiteY14" fmla="*/ 7107866 h 7107866"/>
              <a:gd name="connsiteX15" fmla="*/ 0 w 7145966"/>
              <a:gd name="connsiteY15" fmla="*/ 7107866 h 7107866"/>
              <a:gd name="connsiteX16" fmla="*/ 0 w 7145966"/>
              <a:gd name="connsiteY16" fmla="*/ 1 h 7107866"/>
              <a:gd name="connsiteX17" fmla="*/ 4669466 w 7145966"/>
              <a:gd name="connsiteY17" fmla="*/ 1 h 7107866"/>
              <a:gd name="connsiteX18" fmla="*/ 4669466 w 7145966"/>
              <a:gd name="connsiteY18" fmla="*/ 2192966 h 7107866"/>
              <a:gd name="connsiteX19" fmla="*/ 0 w 7145966"/>
              <a:gd name="connsiteY19" fmla="*/ 2192966 h 7107866"/>
              <a:gd name="connsiteX20" fmla="*/ 4953000 w 7145966"/>
              <a:gd name="connsiteY20" fmla="*/ 0 h 7107866"/>
              <a:gd name="connsiteX21" fmla="*/ 7145966 w 7145966"/>
              <a:gd name="connsiteY21" fmla="*/ 0 h 7107866"/>
              <a:gd name="connsiteX22" fmla="*/ 7145966 w 7145966"/>
              <a:gd name="connsiteY22" fmla="*/ 2192966 h 7107866"/>
              <a:gd name="connsiteX23" fmla="*/ 4953000 w 7145966"/>
              <a:gd name="connsiteY23" fmla="*/ 2192966 h 7107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145966" h="7107866">
                <a:moveTo>
                  <a:pt x="4953000" y="4914900"/>
                </a:moveTo>
                <a:lnTo>
                  <a:pt x="7145966" y="4914900"/>
                </a:lnTo>
                <a:lnTo>
                  <a:pt x="7145966" y="7107866"/>
                </a:lnTo>
                <a:lnTo>
                  <a:pt x="4953000" y="7107866"/>
                </a:lnTo>
                <a:close/>
                <a:moveTo>
                  <a:pt x="2476500" y="4914900"/>
                </a:moveTo>
                <a:lnTo>
                  <a:pt x="4669466" y="4914900"/>
                </a:lnTo>
                <a:lnTo>
                  <a:pt x="4669466" y="7107866"/>
                </a:lnTo>
                <a:lnTo>
                  <a:pt x="2476500" y="7107866"/>
                </a:lnTo>
                <a:close/>
                <a:moveTo>
                  <a:pt x="2476500" y="2457450"/>
                </a:moveTo>
                <a:lnTo>
                  <a:pt x="7145966" y="2457450"/>
                </a:lnTo>
                <a:lnTo>
                  <a:pt x="7145966" y="4650416"/>
                </a:lnTo>
                <a:lnTo>
                  <a:pt x="2476500" y="4650416"/>
                </a:lnTo>
                <a:close/>
                <a:moveTo>
                  <a:pt x="0" y="2457450"/>
                </a:moveTo>
                <a:lnTo>
                  <a:pt x="2192966" y="2457450"/>
                </a:lnTo>
                <a:lnTo>
                  <a:pt x="2192966" y="7107866"/>
                </a:lnTo>
                <a:lnTo>
                  <a:pt x="0" y="7107866"/>
                </a:lnTo>
                <a:close/>
                <a:moveTo>
                  <a:pt x="0" y="1"/>
                </a:moveTo>
                <a:lnTo>
                  <a:pt x="4669466" y="1"/>
                </a:lnTo>
                <a:lnTo>
                  <a:pt x="4669466" y="2192966"/>
                </a:lnTo>
                <a:lnTo>
                  <a:pt x="0" y="2192966"/>
                </a:lnTo>
                <a:close/>
                <a:moveTo>
                  <a:pt x="4953000" y="0"/>
                </a:moveTo>
                <a:lnTo>
                  <a:pt x="7145966" y="0"/>
                </a:lnTo>
                <a:lnTo>
                  <a:pt x="7145966" y="2192966"/>
                </a:lnTo>
                <a:lnTo>
                  <a:pt x="4953000" y="219296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981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281062" y="-1"/>
            <a:ext cx="3358712" cy="6858001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038108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522684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99129" y="24991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299128" y="2191828"/>
            <a:ext cx="3779115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2254778" y="249918"/>
            <a:ext cx="3779114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210426" y="219182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6166075" y="24991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66074" y="219182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121723" y="249918"/>
            <a:ext cx="1823466" cy="3762556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10077372" y="24991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10077371" y="2191828"/>
            <a:ext cx="1823466" cy="1820647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313537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274119" cy="6858000"/>
          </a:xfrm>
          <a:custGeom>
            <a:avLst/>
            <a:gdLst>
              <a:gd name="connsiteX0" fmla="*/ 0 w 8425543"/>
              <a:gd name="connsiteY0" fmla="*/ 0 h 10972800"/>
              <a:gd name="connsiteX1" fmla="*/ 8425543 w 8425543"/>
              <a:gd name="connsiteY1" fmla="*/ 0 h 10972800"/>
              <a:gd name="connsiteX2" fmla="*/ 8425543 w 8425543"/>
              <a:gd name="connsiteY2" fmla="*/ 3464330 h 10972800"/>
              <a:gd name="connsiteX3" fmla="*/ 8410178 w 8425543"/>
              <a:gd name="connsiteY3" fmla="*/ 3534227 h 10972800"/>
              <a:gd name="connsiteX4" fmla="*/ 8309573 w 8425543"/>
              <a:gd name="connsiteY4" fmla="*/ 3843173 h 10972800"/>
              <a:gd name="connsiteX5" fmla="*/ 7622236 w 8425543"/>
              <a:gd name="connsiteY5" fmla="*/ 4947746 h 10972800"/>
              <a:gd name="connsiteX6" fmla="*/ 7494624 w 8425543"/>
              <a:gd name="connsiteY6" fmla="*/ 5393983 h 10972800"/>
              <a:gd name="connsiteX7" fmla="*/ 7492287 w 8425543"/>
              <a:gd name="connsiteY7" fmla="*/ 5436977 h 10972800"/>
              <a:gd name="connsiteX8" fmla="*/ 7492210 w 8425543"/>
              <a:gd name="connsiteY8" fmla="*/ 5437452 h 10972800"/>
              <a:gd name="connsiteX9" fmla="*/ 7489372 w 8425543"/>
              <a:gd name="connsiteY9" fmla="*/ 5482171 h 10972800"/>
              <a:gd name="connsiteX10" fmla="*/ 7489602 w 8425543"/>
              <a:gd name="connsiteY10" fmla="*/ 5486400 h 10972800"/>
              <a:gd name="connsiteX11" fmla="*/ 7489372 w 8425543"/>
              <a:gd name="connsiteY11" fmla="*/ 5490629 h 10972800"/>
              <a:gd name="connsiteX12" fmla="*/ 7492210 w 8425543"/>
              <a:gd name="connsiteY12" fmla="*/ 5535348 h 10972800"/>
              <a:gd name="connsiteX13" fmla="*/ 7492287 w 8425543"/>
              <a:gd name="connsiteY13" fmla="*/ 5535823 h 10972800"/>
              <a:gd name="connsiteX14" fmla="*/ 7494624 w 8425543"/>
              <a:gd name="connsiteY14" fmla="*/ 5578817 h 10972800"/>
              <a:gd name="connsiteX15" fmla="*/ 7622236 w 8425543"/>
              <a:gd name="connsiteY15" fmla="*/ 6025054 h 10972800"/>
              <a:gd name="connsiteX16" fmla="*/ 8309573 w 8425543"/>
              <a:gd name="connsiteY16" fmla="*/ 7129627 h 10972800"/>
              <a:gd name="connsiteX17" fmla="*/ 8410178 w 8425543"/>
              <a:gd name="connsiteY17" fmla="*/ 7438572 h 10972800"/>
              <a:gd name="connsiteX18" fmla="*/ 8425543 w 8425543"/>
              <a:gd name="connsiteY18" fmla="*/ 7508469 h 10972800"/>
              <a:gd name="connsiteX19" fmla="*/ 8425543 w 8425543"/>
              <a:gd name="connsiteY19" fmla="*/ 10972800 h 10972800"/>
              <a:gd name="connsiteX20" fmla="*/ 0 w 8425543"/>
              <a:gd name="connsiteY20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5543" h="10972800">
                <a:moveTo>
                  <a:pt x="0" y="0"/>
                </a:moveTo>
                <a:lnTo>
                  <a:pt x="8425543" y="0"/>
                </a:lnTo>
                <a:lnTo>
                  <a:pt x="8425543" y="3464330"/>
                </a:lnTo>
                <a:lnTo>
                  <a:pt x="8410178" y="3534227"/>
                </a:lnTo>
                <a:cubicBezTo>
                  <a:pt x="8381908" y="3651453"/>
                  <a:pt x="8348741" y="3763047"/>
                  <a:pt x="8309573" y="3843173"/>
                </a:cubicBezTo>
                <a:cubicBezTo>
                  <a:pt x="8152900" y="4163677"/>
                  <a:pt x="7745215" y="4636114"/>
                  <a:pt x="7622236" y="4947746"/>
                </a:cubicBezTo>
                <a:cubicBezTo>
                  <a:pt x="7560746" y="5103561"/>
                  <a:pt x="7510627" y="5259377"/>
                  <a:pt x="7494624" y="5393983"/>
                </a:cubicBezTo>
                <a:lnTo>
                  <a:pt x="7492287" y="5436977"/>
                </a:lnTo>
                <a:lnTo>
                  <a:pt x="7492210" y="5437452"/>
                </a:lnTo>
                <a:cubicBezTo>
                  <a:pt x="7490613" y="5451916"/>
                  <a:pt x="7489682" y="5466836"/>
                  <a:pt x="7489372" y="5482171"/>
                </a:cubicBezTo>
                <a:lnTo>
                  <a:pt x="7489602" y="5486400"/>
                </a:lnTo>
                <a:lnTo>
                  <a:pt x="7489372" y="5490629"/>
                </a:lnTo>
                <a:cubicBezTo>
                  <a:pt x="7489682" y="5505963"/>
                  <a:pt x="7490613" y="5520884"/>
                  <a:pt x="7492210" y="5535348"/>
                </a:cubicBezTo>
                <a:lnTo>
                  <a:pt x="7492287" y="5535823"/>
                </a:lnTo>
                <a:lnTo>
                  <a:pt x="7494624" y="5578817"/>
                </a:lnTo>
                <a:cubicBezTo>
                  <a:pt x="7510627" y="5713423"/>
                  <a:pt x="7560746" y="5869238"/>
                  <a:pt x="7622236" y="6025054"/>
                </a:cubicBezTo>
                <a:cubicBezTo>
                  <a:pt x="7745215" y="6336686"/>
                  <a:pt x="8152901" y="6809123"/>
                  <a:pt x="8309573" y="7129627"/>
                </a:cubicBezTo>
                <a:cubicBezTo>
                  <a:pt x="8348741" y="7209753"/>
                  <a:pt x="8381908" y="7321346"/>
                  <a:pt x="8410178" y="7438572"/>
                </a:cubicBezTo>
                <a:lnTo>
                  <a:pt x="8425543" y="7508469"/>
                </a:lnTo>
                <a:lnTo>
                  <a:pt x="8425543" y="10972800"/>
                </a:lnTo>
                <a:lnTo>
                  <a:pt x="0" y="10972800"/>
                </a:lnTo>
                <a:close/>
              </a:path>
            </a:pathLst>
          </a:custGeom>
          <a:solidFill>
            <a:srgbClr val="161F3A"/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4" name="Freeform 46"/>
          <p:cNvSpPr>
            <a:spLocks/>
          </p:cNvSpPr>
          <p:nvPr userDrawn="1"/>
        </p:nvSpPr>
        <p:spPr bwMode="auto">
          <a:xfrm>
            <a:off x="4908563" y="3126113"/>
            <a:ext cx="274133" cy="605774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58987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11454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25767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400799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43924" y="2249578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11454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25767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799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8543924" y="4404392"/>
            <a:ext cx="1514475" cy="136318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490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095503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Rectangle 4"/>
          <p:cNvSpPr/>
          <p:nvPr userDrawn="1"/>
        </p:nvSpPr>
        <p:spPr>
          <a:xfrm>
            <a:off x="6095503" y="0"/>
            <a:ext cx="6095503" cy="68580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969" y="934436"/>
            <a:ext cx="9620162" cy="5923564"/>
          </a:xfrm>
          <a:prstGeom prst="rect">
            <a:avLst/>
          </a:prstGeom>
          <a:effectLst>
            <a:outerShdw blurRad="1270000" sx="96000" sy="96000" algn="ctr" rotWithShape="0">
              <a:prstClr val="black">
                <a:alpha val="48000"/>
              </a:prstClr>
            </a:outerShdw>
          </a:effectLst>
        </p:spPr>
      </p:pic>
      <p:sp>
        <p:nvSpPr>
          <p:cNvPr id="8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5093248" y="1670277"/>
            <a:ext cx="1978092" cy="35208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7557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7972507" y="0"/>
            <a:ext cx="4219494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74780" y="2389576"/>
            <a:ext cx="1902775" cy="2334585"/>
          </a:xfrm>
          <a:prstGeom prst="roundRect">
            <a:avLst>
              <a:gd name="adj" fmla="val 14021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275149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D7307A73-4F8F-4D99-8D44-5BF1833771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52050" y="1640158"/>
            <a:ext cx="5073996" cy="281723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242E6AA-6F38-457C-B13F-6F4DB2226ED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15845" y="3160282"/>
            <a:ext cx="3389758" cy="188209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267993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4320143" y="1428749"/>
            <a:ext cx="3843157" cy="3837215"/>
          </a:xfrm>
          <a:custGeom>
            <a:avLst/>
            <a:gdLst>
              <a:gd name="connsiteX0" fmla="*/ 1455963 w 6139544"/>
              <a:gd name="connsiteY0" fmla="*/ 1455963 h 6139544"/>
              <a:gd name="connsiteX1" fmla="*/ 1455963 w 6139544"/>
              <a:gd name="connsiteY1" fmla="*/ 4683579 h 6139544"/>
              <a:gd name="connsiteX2" fmla="*/ 3069771 w 6139544"/>
              <a:gd name="connsiteY2" fmla="*/ 4683579 h 6139544"/>
              <a:gd name="connsiteX3" fmla="*/ 4683579 w 6139544"/>
              <a:gd name="connsiteY3" fmla="*/ 3069771 h 6139544"/>
              <a:gd name="connsiteX4" fmla="*/ 3069771 w 6139544"/>
              <a:gd name="connsiteY4" fmla="*/ 1455963 h 6139544"/>
              <a:gd name="connsiteX5" fmla="*/ 0 w 6139544"/>
              <a:gd name="connsiteY5" fmla="*/ 0 h 6139544"/>
              <a:gd name="connsiteX6" fmla="*/ 3069772 w 6139544"/>
              <a:gd name="connsiteY6" fmla="*/ 0 h 6139544"/>
              <a:gd name="connsiteX7" fmla="*/ 6139544 w 6139544"/>
              <a:gd name="connsiteY7" fmla="*/ 3069772 h 6139544"/>
              <a:gd name="connsiteX8" fmla="*/ 3069772 w 6139544"/>
              <a:gd name="connsiteY8" fmla="*/ 6139544 h 6139544"/>
              <a:gd name="connsiteX9" fmla="*/ 0 w 6139544"/>
              <a:gd name="connsiteY9" fmla="*/ 6139543 h 6139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9544" h="6139544">
                <a:moveTo>
                  <a:pt x="1455963" y="1455963"/>
                </a:moveTo>
                <a:lnTo>
                  <a:pt x="1455963" y="4683579"/>
                </a:lnTo>
                <a:lnTo>
                  <a:pt x="3069771" y="4683579"/>
                </a:lnTo>
                <a:cubicBezTo>
                  <a:pt x="3961053" y="4683579"/>
                  <a:pt x="4683579" y="3961053"/>
                  <a:pt x="4683579" y="3069771"/>
                </a:cubicBezTo>
                <a:cubicBezTo>
                  <a:pt x="4683579" y="2178489"/>
                  <a:pt x="3961053" y="1455963"/>
                  <a:pt x="3069771" y="1455963"/>
                </a:cubicBezTo>
                <a:close/>
                <a:moveTo>
                  <a:pt x="0" y="0"/>
                </a:moveTo>
                <a:lnTo>
                  <a:pt x="3069772" y="0"/>
                </a:lnTo>
                <a:cubicBezTo>
                  <a:pt x="4765160" y="0"/>
                  <a:pt x="6139544" y="1374384"/>
                  <a:pt x="6139544" y="3069772"/>
                </a:cubicBezTo>
                <a:cubicBezTo>
                  <a:pt x="6139544" y="4765160"/>
                  <a:pt x="4765160" y="6139544"/>
                  <a:pt x="3069772" y="6139544"/>
                </a:cubicBezTo>
                <a:lnTo>
                  <a:pt x="0" y="613954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5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6470FA-6853-4909-9E1C-3856086D9320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71A3FB5-44D4-4808-A8F0-74FA930AE41E}"/>
              </a:ext>
            </a:extLst>
          </p:cNvPr>
          <p:cNvSpPr/>
          <p:nvPr userDrawn="1"/>
        </p:nvSpPr>
        <p:spPr>
          <a:xfrm>
            <a:off x="1203826" y="6023429"/>
            <a:ext cx="3993067" cy="50346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401579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003503" y="1221377"/>
            <a:ext cx="10183999" cy="441524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0" sx="108000" sy="108000" algn="ctr" rotWithShape="0">
              <a:prstClr val="black">
                <a:alpha val="4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003503" y="1221377"/>
            <a:ext cx="4459349" cy="4415246"/>
          </a:xfrm>
          <a:custGeom>
            <a:avLst/>
            <a:gdLst>
              <a:gd name="connsiteX0" fmla="*/ 0 w 8425543"/>
              <a:gd name="connsiteY0" fmla="*/ 0 h 10972800"/>
              <a:gd name="connsiteX1" fmla="*/ 8425543 w 8425543"/>
              <a:gd name="connsiteY1" fmla="*/ 0 h 10972800"/>
              <a:gd name="connsiteX2" fmla="*/ 8425543 w 8425543"/>
              <a:gd name="connsiteY2" fmla="*/ 3464330 h 10972800"/>
              <a:gd name="connsiteX3" fmla="*/ 8410178 w 8425543"/>
              <a:gd name="connsiteY3" fmla="*/ 3534227 h 10972800"/>
              <a:gd name="connsiteX4" fmla="*/ 8309573 w 8425543"/>
              <a:gd name="connsiteY4" fmla="*/ 3843173 h 10972800"/>
              <a:gd name="connsiteX5" fmla="*/ 7622236 w 8425543"/>
              <a:gd name="connsiteY5" fmla="*/ 4947746 h 10972800"/>
              <a:gd name="connsiteX6" fmla="*/ 7494624 w 8425543"/>
              <a:gd name="connsiteY6" fmla="*/ 5393983 h 10972800"/>
              <a:gd name="connsiteX7" fmla="*/ 7492287 w 8425543"/>
              <a:gd name="connsiteY7" fmla="*/ 5436977 h 10972800"/>
              <a:gd name="connsiteX8" fmla="*/ 7492210 w 8425543"/>
              <a:gd name="connsiteY8" fmla="*/ 5437452 h 10972800"/>
              <a:gd name="connsiteX9" fmla="*/ 7489372 w 8425543"/>
              <a:gd name="connsiteY9" fmla="*/ 5482171 h 10972800"/>
              <a:gd name="connsiteX10" fmla="*/ 7489602 w 8425543"/>
              <a:gd name="connsiteY10" fmla="*/ 5486400 h 10972800"/>
              <a:gd name="connsiteX11" fmla="*/ 7489372 w 8425543"/>
              <a:gd name="connsiteY11" fmla="*/ 5490629 h 10972800"/>
              <a:gd name="connsiteX12" fmla="*/ 7492210 w 8425543"/>
              <a:gd name="connsiteY12" fmla="*/ 5535348 h 10972800"/>
              <a:gd name="connsiteX13" fmla="*/ 7492287 w 8425543"/>
              <a:gd name="connsiteY13" fmla="*/ 5535823 h 10972800"/>
              <a:gd name="connsiteX14" fmla="*/ 7494624 w 8425543"/>
              <a:gd name="connsiteY14" fmla="*/ 5578817 h 10972800"/>
              <a:gd name="connsiteX15" fmla="*/ 7622236 w 8425543"/>
              <a:gd name="connsiteY15" fmla="*/ 6025054 h 10972800"/>
              <a:gd name="connsiteX16" fmla="*/ 8309573 w 8425543"/>
              <a:gd name="connsiteY16" fmla="*/ 7129627 h 10972800"/>
              <a:gd name="connsiteX17" fmla="*/ 8410178 w 8425543"/>
              <a:gd name="connsiteY17" fmla="*/ 7438572 h 10972800"/>
              <a:gd name="connsiteX18" fmla="*/ 8425543 w 8425543"/>
              <a:gd name="connsiteY18" fmla="*/ 7508469 h 10972800"/>
              <a:gd name="connsiteX19" fmla="*/ 8425543 w 8425543"/>
              <a:gd name="connsiteY19" fmla="*/ 10972800 h 10972800"/>
              <a:gd name="connsiteX20" fmla="*/ 0 w 8425543"/>
              <a:gd name="connsiteY20" fmla="*/ 10972800 h 1097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425543" h="10972800">
                <a:moveTo>
                  <a:pt x="0" y="0"/>
                </a:moveTo>
                <a:lnTo>
                  <a:pt x="8425543" y="0"/>
                </a:lnTo>
                <a:lnTo>
                  <a:pt x="8425543" y="3464330"/>
                </a:lnTo>
                <a:lnTo>
                  <a:pt x="8410178" y="3534227"/>
                </a:lnTo>
                <a:cubicBezTo>
                  <a:pt x="8381908" y="3651453"/>
                  <a:pt x="8348741" y="3763047"/>
                  <a:pt x="8309573" y="3843173"/>
                </a:cubicBezTo>
                <a:cubicBezTo>
                  <a:pt x="8152900" y="4163677"/>
                  <a:pt x="7745215" y="4636114"/>
                  <a:pt x="7622236" y="4947746"/>
                </a:cubicBezTo>
                <a:cubicBezTo>
                  <a:pt x="7560746" y="5103561"/>
                  <a:pt x="7510627" y="5259377"/>
                  <a:pt x="7494624" y="5393983"/>
                </a:cubicBezTo>
                <a:lnTo>
                  <a:pt x="7492287" y="5436977"/>
                </a:lnTo>
                <a:lnTo>
                  <a:pt x="7492210" y="5437452"/>
                </a:lnTo>
                <a:cubicBezTo>
                  <a:pt x="7490613" y="5451916"/>
                  <a:pt x="7489682" y="5466836"/>
                  <a:pt x="7489372" y="5482171"/>
                </a:cubicBezTo>
                <a:lnTo>
                  <a:pt x="7489602" y="5486400"/>
                </a:lnTo>
                <a:lnTo>
                  <a:pt x="7489372" y="5490629"/>
                </a:lnTo>
                <a:cubicBezTo>
                  <a:pt x="7489682" y="5505963"/>
                  <a:pt x="7490613" y="5520884"/>
                  <a:pt x="7492210" y="5535348"/>
                </a:cubicBezTo>
                <a:lnTo>
                  <a:pt x="7492287" y="5535823"/>
                </a:lnTo>
                <a:lnTo>
                  <a:pt x="7494624" y="5578817"/>
                </a:lnTo>
                <a:cubicBezTo>
                  <a:pt x="7510627" y="5713423"/>
                  <a:pt x="7560746" y="5869238"/>
                  <a:pt x="7622236" y="6025054"/>
                </a:cubicBezTo>
                <a:cubicBezTo>
                  <a:pt x="7745215" y="6336686"/>
                  <a:pt x="8152901" y="6809123"/>
                  <a:pt x="8309573" y="7129627"/>
                </a:cubicBezTo>
                <a:cubicBezTo>
                  <a:pt x="8348741" y="7209753"/>
                  <a:pt x="8381908" y="7321346"/>
                  <a:pt x="8410178" y="7438572"/>
                </a:cubicBezTo>
                <a:lnTo>
                  <a:pt x="8425543" y="7508469"/>
                </a:lnTo>
                <a:lnTo>
                  <a:pt x="8425543" y="10972800"/>
                </a:lnTo>
                <a:lnTo>
                  <a:pt x="0" y="10972800"/>
                </a:lnTo>
                <a:close/>
              </a:path>
            </a:pathLst>
          </a:custGeom>
          <a:noFill/>
          <a:effectLst/>
        </p:spPr>
        <p:txBody>
          <a:bodyPr wrap="square">
            <a:noAutofit/>
          </a:bodyPr>
          <a:lstStyle>
            <a:lvl1pPr marL="0" indent="0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Freeform 46"/>
          <p:cNvSpPr>
            <a:spLocks/>
          </p:cNvSpPr>
          <p:nvPr userDrawn="1"/>
        </p:nvSpPr>
        <p:spPr bwMode="auto">
          <a:xfrm>
            <a:off x="5297075" y="3194757"/>
            <a:ext cx="190506" cy="468486"/>
          </a:xfrm>
          <a:custGeom>
            <a:avLst/>
            <a:gdLst>
              <a:gd name="T0" fmla="*/ 147571 w 96"/>
              <a:gd name="T1" fmla="*/ 33734 h 168"/>
              <a:gd name="T2" fmla="*/ 46517 w 96"/>
              <a:gd name="T3" fmla="*/ 134938 h 168"/>
              <a:gd name="T4" fmla="*/ 149175 w 96"/>
              <a:gd name="T5" fmla="*/ 237747 h 168"/>
              <a:gd name="T6" fmla="*/ 149175 w 96"/>
              <a:gd name="T7" fmla="*/ 237747 h 168"/>
              <a:gd name="T8" fmla="*/ 153987 w 96"/>
              <a:gd name="T9" fmla="*/ 250598 h 168"/>
              <a:gd name="T10" fmla="*/ 134739 w 96"/>
              <a:gd name="T11" fmla="*/ 269875 h 168"/>
              <a:gd name="T12" fmla="*/ 121906 w 96"/>
              <a:gd name="T13" fmla="*/ 265056 h 168"/>
              <a:gd name="T14" fmla="*/ 121906 w 96"/>
              <a:gd name="T15" fmla="*/ 265056 h 168"/>
              <a:gd name="T16" fmla="*/ 6416 w 96"/>
              <a:gd name="T17" fmla="*/ 149395 h 168"/>
              <a:gd name="T18" fmla="*/ 6416 w 96"/>
              <a:gd name="T19" fmla="*/ 149395 h 168"/>
              <a:gd name="T20" fmla="*/ 0 w 96"/>
              <a:gd name="T21" fmla="*/ 134938 h 168"/>
              <a:gd name="T22" fmla="*/ 0 w 96"/>
              <a:gd name="T23" fmla="*/ 134938 h 168"/>
              <a:gd name="T24" fmla="*/ 0 w 96"/>
              <a:gd name="T25" fmla="*/ 134938 h 168"/>
              <a:gd name="T26" fmla="*/ 6416 w 96"/>
              <a:gd name="T27" fmla="*/ 120480 h 168"/>
              <a:gd name="T28" fmla="*/ 6416 w 96"/>
              <a:gd name="T29" fmla="*/ 120480 h 168"/>
              <a:gd name="T30" fmla="*/ 121906 w 96"/>
              <a:gd name="T31" fmla="*/ 4819 h 168"/>
              <a:gd name="T32" fmla="*/ 121906 w 96"/>
              <a:gd name="T33" fmla="*/ 4819 h 168"/>
              <a:gd name="T34" fmla="*/ 134739 w 96"/>
              <a:gd name="T35" fmla="*/ 0 h 168"/>
              <a:gd name="T36" fmla="*/ 153987 w 96"/>
              <a:gd name="T37" fmla="*/ 19277 h 168"/>
              <a:gd name="T38" fmla="*/ 147571 w 96"/>
              <a:gd name="T39" fmla="*/ 33734 h 1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96" h="168">
                <a:moveTo>
                  <a:pt x="92" y="21"/>
                </a:moveTo>
                <a:cubicBezTo>
                  <a:pt x="29" y="84"/>
                  <a:pt x="29" y="84"/>
                  <a:pt x="29" y="84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3" y="148"/>
                  <a:pt x="93" y="148"/>
                  <a:pt x="93" y="148"/>
                </a:cubicBezTo>
                <a:cubicBezTo>
                  <a:pt x="95" y="150"/>
                  <a:pt x="96" y="153"/>
                  <a:pt x="96" y="156"/>
                </a:cubicBezTo>
                <a:cubicBezTo>
                  <a:pt x="96" y="163"/>
                  <a:pt x="91" y="168"/>
                  <a:pt x="84" y="168"/>
                </a:cubicBezTo>
                <a:cubicBezTo>
                  <a:pt x="81" y="168"/>
                  <a:pt x="78" y="167"/>
                  <a:pt x="76" y="165"/>
                </a:cubicBezTo>
                <a:cubicBezTo>
                  <a:pt x="76" y="165"/>
                  <a:pt x="76" y="165"/>
                  <a:pt x="76" y="165"/>
                </a:cubicBezTo>
                <a:cubicBezTo>
                  <a:pt x="4" y="93"/>
                  <a:pt x="4" y="93"/>
                  <a:pt x="4" y="93"/>
                </a:cubicBezTo>
                <a:cubicBezTo>
                  <a:pt x="4" y="93"/>
                  <a:pt x="4" y="93"/>
                  <a:pt x="4" y="93"/>
                </a:cubicBezTo>
                <a:cubicBezTo>
                  <a:pt x="1" y="90"/>
                  <a:pt x="0" y="87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1"/>
                  <a:pt x="1" y="77"/>
                  <a:pt x="4" y="75"/>
                </a:cubicBezTo>
                <a:cubicBezTo>
                  <a:pt x="4" y="75"/>
                  <a:pt x="4" y="75"/>
                  <a:pt x="4" y="75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76" y="3"/>
                  <a:pt x="76" y="3"/>
                </a:cubicBezTo>
                <a:cubicBezTo>
                  <a:pt x="78" y="1"/>
                  <a:pt x="81" y="0"/>
                  <a:pt x="84" y="0"/>
                </a:cubicBezTo>
                <a:cubicBezTo>
                  <a:pt x="91" y="0"/>
                  <a:pt x="96" y="5"/>
                  <a:pt x="96" y="12"/>
                </a:cubicBezTo>
                <a:cubicBezTo>
                  <a:pt x="96" y="16"/>
                  <a:pt x="94" y="19"/>
                  <a:pt x="92" y="21"/>
                </a:cubicBezTo>
              </a:path>
            </a:pathLst>
          </a:cu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sz="1125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407184" y="-287544"/>
            <a:ext cx="11364664" cy="6631816"/>
            <a:chOff x="650487" y="-460070"/>
            <a:chExt cx="18155348" cy="10610905"/>
          </a:xfrm>
        </p:grpSpPr>
        <p:sp>
          <p:nvSpPr>
            <p:cNvPr id="11" name="TextBox 10"/>
            <p:cNvSpPr txBox="1"/>
            <p:nvPr userDrawn="1"/>
          </p:nvSpPr>
          <p:spPr>
            <a:xfrm rot="16200000">
              <a:off x="-1554272" y="5324452"/>
              <a:ext cx="4733414" cy="32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875" spc="375" dirty="0">
                  <a:solidFill>
                    <a:schemeClr val="bg1">
                      <a:alpha val="50000"/>
                    </a:schemeClr>
                  </a:solidFill>
                  <a:latin typeface="Walkway SemiBold" panose="00000400000000000000" pitchFamily="2" charset="0"/>
                </a:rPr>
                <a:t>www.website.com</a:t>
              </a: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2011579" y="9801201"/>
              <a:ext cx="7916193" cy="349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000" b="1" spc="188" dirty="0">
                  <a:solidFill>
                    <a:schemeClr val="bg1"/>
                  </a:solidFill>
                  <a:latin typeface="Walkway Black" panose="00000400000000000000" pitchFamily="2" charset="0"/>
                </a:rPr>
                <a:t>MAGNIFICENT | </a:t>
              </a:r>
              <a:r>
                <a:rPr lang="en-US" sz="1000" b="0" spc="188" dirty="0">
                  <a:solidFill>
                    <a:schemeClr val="bg1">
                      <a:alpha val="40000"/>
                    </a:schemeClr>
                  </a:solidFill>
                  <a:latin typeface="Walkway SemiBold" panose="00000400000000000000" pitchFamily="2" charset="0"/>
                </a:rPr>
                <a:t>Incredible Presentation Partner</a:t>
              </a: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11249127" y="-460070"/>
              <a:ext cx="7556708" cy="3825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fld id="{260E2A6B-A809-4840-BF14-8648BC0BDF87}" type="slidenum">
                <a:rPr lang="id-ID" sz="14938" b="0" i="0" smtClean="0">
                  <a:solidFill>
                    <a:schemeClr val="bg1">
                      <a:alpha val="7000"/>
                    </a:schemeClr>
                  </a:solidFill>
                  <a:latin typeface="Walkway Bold" panose="00000400000000000000" pitchFamily="2" charset="0"/>
                  <a:ea typeface="Roboto Condensed Light" panose="02000000000000000000" pitchFamily="2" charset="0"/>
                  <a:cs typeface="Segoe UI Light" panose="020B0502040204020203" pitchFamily="34" charset="0"/>
                </a:rPr>
                <a:pPr algn="r"/>
                <a:t>‹#›</a:t>
              </a:fld>
              <a:endParaRPr lang="id-ID" sz="14938" b="0" i="0" dirty="0">
                <a:solidFill>
                  <a:schemeClr val="bg1">
                    <a:alpha val="7000"/>
                  </a:schemeClr>
                </a:solidFill>
                <a:latin typeface="Walkway Bold" panose="00000400000000000000" pitchFamily="2" charset="0"/>
                <a:ea typeface="Roboto Condensed Light" panose="02000000000000000000" pitchFamily="2" charset="0"/>
                <a:cs typeface="Segoe UI Light" panose="020B0502040204020203" pitchFamily="34" charset="0"/>
              </a:endParaRPr>
            </a:p>
          </p:txBody>
        </p:sp>
        <p:cxnSp>
          <p:nvCxnSpPr>
            <p:cNvPr id="14" name="Straight Connector 13"/>
            <p:cNvCxnSpPr>
              <a:cxnSpLocks/>
            </p:cNvCxnSpPr>
            <p:nvPr userDrawn="1"/>
          </p:nvCxnSpPr>
          <p:spPr>
            <a:xfrm>
              <a:off x="2105025" y="979714"/>
              <a:ext cx="11110232" cy="0"/>
            </a:xfrm>
            <a:prstGeom prst="line">
              <a:avLst/>
            </a:prstGeom>
            <a:ln>
              <a:solidFill>
                <a:schemeClr val="bg1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Freeform 85"/>
            <p:cNvSpPr>
              <a:spLocks noChangeArrowheads="1"/>
            </p:cNvSpPr>
            <p:nvPr userDrawn="1"/>
          </p:nvSpPr>
          <p:spPr bwMode="auto">
            <a:xfrm>
              <a:off x="18056992" y="9810152"/>
              <a:ext cx="348793" cy="280359"/>
            </a:xfrm>
            <a:custGeom>
              <a:avLst/>
              <a:gdLst>
                <a:gd name="T0" fmla="*/ 250282 w 462"/>
                <a:gd name="T1" fmla="*/ 24258 h 374"/>
                <a:gd name="T2" fmla="*/ 250282 w 462"/>
                <a:gd name="T3" fmla="*/ 24258 h 374"/>
                <a:gd name="T4" fmla="*/ 221508 w 462"/>
                <a:gd name="T5" fmla="*/ 33962 h 374"/>
                <a:gd name="T6" fmla="*/ 240510 w 462"/>
                <a:gd name="T7" fmla="*/ 5391 h 374"/>
                <a:gd name="T8" fmla="*/ 211192 w 462"/>
                <a:gd name="T9" fmla="*/ 19407 h 374"/>
                <a:gd name="T10" fmla="*/ 173189 w 462"/>
                <a:gd name="T11" fmla="*/ 0 h 374"/>
                <a:gd name="T12" fmla="*/ 119983 w 462"/>
                <a:gd name="T13" fmla="*/ 52829 h 374"/>
                <a:gd name="T14" fmla="*/ 124870 w 462"/>
                <a:gd name="T15" fmla="*/ 62532 h 374"/>
                <a:gd name="T16" fmla="*/ 19002 w 462"/>
                <a:gd name="T17" fmla="*/ 10242 h 374"/>
                <a:gd name="T18" fmla="*/ 9229 w 462"/>
                <a:gd name="T19" fmla="*/ 38813 h 374"/>
                <a:gd name="T20" fmla="*/ 33118 w 462"/>
                <a:gd name="T21" fmla="*/ 81400 h 374"/>
                <a:gd name="T22" fmla="*/ 9229 w 462"/>
                <a:gd name="T23" fmla="*/ 72236 h 374"/>
                <a:gd name="T24" fmla="*/ 9229 w 462"/>
                <a:gd name="T25" fmla="*/ 72236 h 374"/>
                <a:gd name="T26" fmla="*/ 53205 w 462"/>
                <a:gd name="T27" fmla="*/ 124526 h 374"/>
                <a:gd name="T28" fmla="*/ 38004 w 462"/>
                <a:gd name="T29" fmla="*/ 124526 h 374"/>
                <a:gd name="T30" fmla="*/ 28774 w 462"/>
                <a:gd name="T31" fmla="*/ 124526 h 374"/>
                <a:gd name="T32" fmla="*/ 77093 w 462"/>
                <a:gd name="T33" fmla="*/ 158487 h 374"/>
                <a:gd name="T34" fmla="*/ 14116 w 462"/>
                <a:gd name="T35" fmla="*/ 182206 h 374"/>
                <a:gd name="T36" fmla="*/ 0 w 462"/>
                <a:gd name="T37" fmla="*/ 182206 h 374"/>
                <a:gd name="T38" fmla="*/ 77093 w 462"/>
                <a:gd name="T39" fmla="*/ 201074 h 374"/>
                <a:gd name="T40" fmla="*/ 221508 w 462"/>
                <a:gd name="T41" fmla="*/ 57681 h 374"/>
                <a:gd name="T42" fmla="*/ 221508 w 462"/>
                <a:gd name="T43" fmla="*/ 52829 h 374"/>
                <a:gd name="T44" fmla="*/ 250282 w 462"/>
                <a:gd name="T45" fmla="*/ 24258 h 3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62" h="374">
                  <a:moveTo>
                    <a:pt x="461" y="45"/>
                  </a:moveTo>
                  <a:lnTo>
                    <a:pt x="461" y="45"/>
                  </a:lnTo>
                  <a:cubicBezTo>
                    <a:pt x="443" y="54"/>
                    <a:pt x="425" y="63"/>
                    <a:pt x="408" y="63"/>
                  </a:cubicBezTo>
                  <a:cubicBezTo>
                    <a:pt x="425" y="54"/>
                    <a:pt x="443" y="36"/>
                    <a:pt x="443" y="10"/>
                  </a:cubicBezTo>
                  <a:cubicBezTo>
                    <a:pt x="425" y="19"/>
                    <a:pt x="408" y="27"/>
                    <a:pt x="389" y="36"/>
                  </a:cubicBezTo>
                  <a:cubicBezTo>
                    <a:pt x="372" y="19"/>
                    <a:pt x="345" y="0"/>
                    <a:pt x="319" y="0"/>
                  </a:cubicBezTo>
                  <a:cubicBezTo>
                    <a:pt x="265" y="0"/>
                    <a:pt x="221" y="45"/>
                    <a:pt x="221" y="98"/>
                  </a:cubicBezTo>
                  <a:cubicBezTo>
                    <a:pt x="221" y="107"/>
                    <a:pt x="221" y="116"/>
                    <a:pt x="230" y="116"/>
                  </a:cubicBezTo>
                  <a:cubicBezTo>
                    <a:pt x="151" y="116"/>
                    <a:pt x="79" y="81"/>
                    <a:pt x="35" y="19"/>
                  </a:cubicBezTo>
                  <a:cubicBezTo>
                    <a:pt x="26" y="36"/>
                    <a:pt x="17" y="54"/>
                    <a:pt x="17" y="72"/>
                  </a:cubicBezTo>
                  <a:cubicBezTo>
                    <a:pt x="17" y="98"/>
                    <a:pt x="35" y="134"/>
                    <a:pt x="61" y="151"/>
                  </a:cubicBezTo>
                  <a:cubicBezTo>
                    <a:pt x="44" y="143"/>
                    <a:pt x="35" y="143"/>
                    <a:pt x="17" y="134"/>
                  </a:cubicBezTo>
                  <a:cubicBezTo>
                    <a:pt x="17" y="178"/>
                    <a:pt x="53" y="222"/>
                    <a:pt x="98" y="231"/>
                  </a:cubicBezTo>
                  <a:cubicBezTo>
                    <a:pt x="89" y="231"/>
                    <a:pt x="79" y="231"/>
                    <a:pt x="70" y="231"/>
                  </a:cubicBezTo>
                  <a:cubicBezTo>
                    <a:pt x="61" y="231"/>
                    <a:pt x="61" y="231"/>
                    <a:pt x="53" y="231"/>
                  </a:cubicBezTo>
                  <a:cubicBezTo>
                    <a:pt x="61" y="266"/>
                    <a:pt x="98" y="294"/>
                    <a:pt x="142" y="294"/>
                  </a:cubicBezTo>
                  <a:cubicBezTo>
                    <a:pt x="106" y="319"/>
                    <a:pt x="70" y="338"/>
                    <a:pt x="26" y="338"/>
                  </a:cubicBezTo>
                  <a:cubicBezTo>
                    <a:pt x="17" y="338"/>
                    <a:pt x="8" y="338"/>
                    <a:pt x="0" y="338"/>
                  </a:cubicBezTo>
                  <a:cubicBezTo>
                    <a:pt x="44" y="364"/>
                    <a:pt x="89" y="373"/>
                    <a:pt x="142" y="373"/>
                  </a:cubicBezTo>
                  <a:cubicBezTo>
                    <a:pt x="319" y="373"/>
                    <a:pt x="408" y="231"/>
                    <a:pt x="408" y="107"/>
                  </a:cubicBezTo>
                  <a:lnTo>
                    <a:pt x="408" y="98"/>
                  </a:lnTo>
                  <a:cubicBezTo>
                    <a:pt x="434" y="81"/>
                    <a:pt x="443" y="72"/>
                    <a:pt x="461" y="45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/>
            </a:p>
          </p:txBody>
        </p:sp>
        <p:sp>
          <p:nvSpPr>
            <p:cNvPr id="16" name="Freeform 87"/>
            <p:cNvSpPr>
              <a:spLocks noChangeArrowheads="1"/>
            </p:cNvSpPr>
            <p:nvPr userDrawn="1"/>
          </p:nvSpPr>
          <p:spPr bwMode="auto">
            <a:xfrm>
              <a:off x="17313956" y="9761586"/>
              <a:ext cx="322302" cy="328925"/>
            </a:xfrm>
            <a:custGeom>
              <a:avLst/>
              <a:gdLst>
                <a:gd name="T0" fmla="*/ 187705 w 426"/>
                <a:gd name="T1" fmla="*/ 115822 h 435"/>
                <a:gd name="T2" fmla="*/ 187705 w 426"/>
                <a:gd name="T3" fmla="*/ 115822 h 435"/>
                <a:gd name="T4" fmla="*/ 115888 w 426"/>
                <a:gd name="T5" fmla="*/ 188143 h 435"/>
                <a:gd name="T6" fmla="*/ 42982 w 426"/>
                <a:gd name="T7" fmla="*/ 115822 h 435"/>
                <a:gd name="T8" fmla="*/ 47878 w 426"/>
                <a:gd name="T9" fmla="*/ 106034 h 435"/>
                <a:gd name="T10" fmla="*/ 0 w 426"/>
                <a:gd name="T11" fmla="*/ 106034 h 435"/>
                <a:gd name="T12" fmla="*/ 0 w 426"/>
                <a:gd name="T13" fmla="*/ 197387 h 435"/>
                <a:gd name="T14" fmla="*/ 33733 w 426"/>
                <a:gd name="T15" fmla="*/ 235994 h 435"/>
                <a:gd name="T16" fmla="*/ 197498 w 426"/>
                <a:gd name="T17" fmla="*/ 235994 h 435"/>
                <a:gd name="T18" fmla="*/ 231231 w 426"/>
                <a:gd name="T19" fmla="*/ 197387 h 435"/>
                <a:gd name="T20" fmla="*/ 231231 w 426"/>
                <a:gd name="T21" fmla="*/ 106034 h 435"/>
                <a:gd name="T22" fmla="*/ 183353 w 426"/>
                <a:gd name="T23" fmla="*/ 106034 h 435"/>
                <a:gd name="T24" fmla="*/ 187705 w 426"/>
                <a:gd name="T25" fmla="*/ 115822 h 435"/>
                <a:gd name="T26" fmla="*/ 197498 w 426"/>
                <a:gd name="T27" fmla="*/ 0 h 435"/>
                <a:gd name="T28" fmla="*/ 197498 w 426"/>
                <a:gd name="T29" fmla="*/ 0 h 435"/>
                <a:gd name="T30" fmla="*/ 33733 w 426"/>
                <a:gd name="T31" fmla="*/ 0 h 435"/>
                <a:gd name="T32" fmla="*/ 0 w 426"/>
                <a:gd name="T33" fmla="*/ 38607 h 435"/>
                <a:gd name="T34" fmla="*/ 0 w 426"/>
                <a:gd name="T35" fmla="*/ 77215 h 435"/>
                <a:gd name="T36" fmla="*/ 57672 w 426"/>
                <a:gd name="T37" fmla="*/ 77215 h 435"/>
                <a:gd name="T38" fmla="*/ 115888 w 426"/>
                <a:gd name="T39" fmla="*/ 48395 h 435"/>
                <a:gd name="T40" fmla="*/ 173559 w 426"/>
                <a:gd name="T41" fmla="*/ 77215 h 435"/>
                <a:gd name="T42" fmla="*/ 231231 w 426"/>
                <a:gd name="T43" fmla="*/ 77215 h 435"/>
                <a:gd name="T44" fmla="*/ 231231 w 426"/>
                <a:gd name="T45" fmla="*/ 38607 h 435"/>
                <a:gd name="T46" fmla="*/ 197498 w 426"/>
                <a:gd name="T47" fmla="*/ 0 h 435"/>
                <a:gd name="T48" fmla="*/ 212188 w 426"/>
                <a:gd name="T49" fmla="*/ 48395 h 435"/>
                <a:gd name="T50" fmla="*/ 212188 w 426"/>
                <a:gd name="T51" fmla="*/ 48395 h 435"/>
                <a:gd name="T52" fmla="*/ 207292 w 426"/>
                <a:gd name="T53" fmla="*/ 52745 h 435"/>
                <a:gd name="T54" fmla="*/ 187705 w 426"/>
                <a:gd name="T55" fmla="*/ 52745 h 435"/>
                <a:gd name="T56" fmla="*/ 178456 w 426"/>
                <a:gd name="T57" fmla="*/ 48395 h 435"/>
                <a:gd name="T58" fmla="*/ 178456 w 426"/>
                <a:gd name="T59" fmla="*/ 28820 h 435"/>
                <a:gd name="T60" fmla="*/ 187705 w 426"/>
                <a:gd name="T61" fmla="*/ 19576 h 435"/>
                <a:gd name="T62" fmla="*/ 207292 w 426"/>
                <a:gd name="T63" fmla="*/ 19576 h 435"/>
                <a:gd name="T64" fmla="*/ 212188 w 426"/>
                <a:gd name="T65" fmla="*/ 28820 h 435"/>
                <a:gd name="T66" fmla="*/ 212188 w 426"/>
                <a:gd name="T67" fmla="*/ 48395 h 435"/>
                <a:gd name="T68" fmla="*/ 158869 w 426"/>
                <a:gd name="T69" fmla="*/ 115822 h 435"/>
                <a:gd name="T70" fmla="*/ 158869 w 426"/>
                <a:gd name="T71" fmla="*/ 115822 h 435"/>
                <a:gd name="T72" fmla="*/ 115888 w 426"/>
                <a:gd name="T73" fmla="*/ 72321 h 435"/>
                <a:gd name="T74" fmla="*/ 71818 w 426"/>
                <a:gd name="T75" fmla="*/ 115822 h 435"/>
                <a:gd name="T76" fmla="*/ 115888 w 426"/>
                <a:gd name="T77" fmla="*/ 159323 h 435"/>
                <a:gd name="T78" fmla="*/ 158869 w 426"/>
                <a:gd name="T79" fmla="*/ 115822 h 4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26" h="435">
                  <a:moveTo>
                    <a:pt x="345" y="213"/>
                  </a:moveTo>
                  <a:lnTo>
                    <a:pt x="345" y="213"/>
                  </a:lnTo>
                  <a:cubicBezTo>
                    <a:pt x="345" y="284"/>
                    <a:pt x="284" y="346"/>
                    <a:pt x="213" y="346"/>
                  </a:cubicBezTo>
                  <a:cubicBezTo>
                    <a:pt x="142" y="346"/>
                    <a:pt x="79" y="284"/>
                    <a:pt x="79" y="213"/>
                  </a:cubicBezTo>
                  <a:cubicBezTo>
                    <a:pt x="79" y="203"/>
                    <a:pt x="88" y="203"/>
                    <a:pt x="88" y="195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363"/>
                    <a:pt x="0" y="363"/>
                    <a:pt x="0" y="363"/>
                  </a:cubicBezTo>
                  <a:cubicBezTo>
                    <a:pt x="0" y="399"/>
                    <a:pt x="26" y="434"/>
                    <a:pt x="62" y="434"/>
                  </a:cubicBezTo>
                  <a:cubicBezTo>
                    <a:pt x="363" y="434"/>
                    <a:pt x="363" y="434"/>
                    <a:pt x="363" y="434"/>
                  </a:cubicBezTo>
                  <a:cubicBezTo>
                    <a:pt x="398" y="434"/>
                    <a:pt x="425" y="399"/>
                    <a:pt x="425" y="363"/>
                  </a:cubicBezTo>
                  <a:cubicBezTo>
                    <a:pt x="425" y="195"/>
                    <a:pt x="425" y="195"/>
                    <a:pt x="425" y="195"/>
                  </a:cubicBezTo>
                  <a:cubicBezTo>
                    <a:pt x="337" y="195"/>
                    <a:pt x="337" y="195"/>
                    <a:pt x="337" y="195"/>
                  </a:cubicBezTo>
                  <a:cubicBezTo>
                    <a:pt x="337" y="203"/>
                    <a:pt x="345" y="203"/>
                    <a:pt x="345" y="213"/>
                  </a:cubicBezTo>
                  <a:close/>
                  <a:moveTo>
                    <a:pt x="363" y="0"/>
                  </a:moveTo>
                  <a:lnTo>
                    <a:pt x="363" y="0"/>
                  </a:lnTo>
                  <a:cubicBezTo>
                    <a:pt x="62" y="0"/>
                    <a:pt x="62" y="0"/>
                    <a:pt x="62" y="0"/>
                  </a:cubicBezTo>
                  <a:cubicBezTo>
                    <a:pt x="26" y="0"/>
                    <a:pt x="0" y="36"/>
                    <a:pt x="0" y="71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32" y="106"/>
                    <a:pt x="168" y="89"/>
                    <a:pt x="213" y="89"/>
                  </a:cubicBezTo>
                  <a:cubicBezTo>
                    <a:pt x="257" y="89"/>
                    <a:pt x="292" y="106"/>
                    <a:pt x="319" y="142"/>
                  </a:cubicBezTo>
                  <a:cubicBezTo>
                    <a:pt x="425" y="142"/>
                    <a:pt x="425" y="142"/>
                    <a:pt x="425" y="142"/>
                  </a:cubicBezTo>
                  <a:cubicBezTo>
                    <a:pt x="425" y="71"/>
                    <a:pt x="425" y="71"/>
                    <a:pt x="425" y="71"/>
                  </a:cubicBezTo>
                  <a:cubicBezTo>
                    <a:pt x="425" y="36"/>
                    <a:pt x="398" y="0"/>
                    <a:pt x="363" y="0"/>
                  </a:cubicBezTo>
                  <a:close/>
                  <a:moveTo>
                    <a:pt x="390" y="89"/>
                  </a:moveTo>
                  <a:lnTo>
                    <a:pt x="390" y="89"/>
                  </a:lnTo>
                  <a:cubicBezTo>
                    <a:pt x="390" y="89"/>
                    <a:pt x="390" y="97"/>
                    <a:pt x="381" y="97"/>
                  </a:cubicBezTo>
                  <a:cubicBezTo>
                    <a:pt x="345" y="97"/>
                    <a:pt x="345" y="97"/>
                    <a:pt x="345" y="97"/>
                  </a:cubicBezTo>
                  <a:cubicBezTo>
                    <a:pt x="337" y="97"/>
                    <a:pt x="328" y="89"/>
                    <a:pt x="328" y="89"/>
                  </a:cubicBezTo>
                  <a:cubicBezTo>
                    <a:pt x="328" y="53"/>
                    <a:pt x="328" y="53"/>
                    <a:pt x="328" y="53"/>
                  </a:cubicBezTo>
                  <a:cubicBezTo>
                    <a:pt x="328" y="44"/>
                    <a:pt x="337" y="36"/>
                    <a:pt x="345" y="36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90" y="36"/>
                    <a:pt x="390" y="44"/>
                    <a:pt x="390" y="53"/>
                  </a:cubicBezTo>
                  <a:lnTo>
                    <a:pt x="390" y="89"/>
                  </a:lnTo>
                  <a:close/>
                  <a:moveTo>
                    <a:pt x="292" y="213"/>
                  </a:moveTo>
                  <a:lnTo>
                    <a:pt x="292" y="213"/>
                  </a:lnTo>
                  <a:cubicBezTo>
                    <a:pt x="292" y="168"/>
                    <a:pt x="257" y="133"/>
                    <a:pt x="213" y="133"/>
                  </a:cubicBezTo>
                  <a:cubicBezTo>
                    <a:pt x="168" y="133"/>
                    <a:pt x="132" y="168"/>
                    <a:pt x="132" y="213"/>
                  </a:cubicBezTo>
                  <a:cubicBezTo>
                    <a:pt x="132" y="257"/>
                    <a:pt x="168" y="293"/>
                    <a:pt x="213" y="293"/>
                  </a:cubicBezTo>
                  <a:cubicBezTo>
                    <a:pt x="257" y="293"/>
                    <a:pt x="292" y="257"/>
                    <a:pt x="292" y="21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/>
            </a:p>
          </p:txBody>
        </p:sp>
        <p:sp>
          <p:nvSpPr>
            <p:cNvPr id="17" name="Freeform 106"/>
            <p:cNvSpPr>
              <a:spLocks noChangeArrowheads="1"/>
            </p:cNvSpPr>
            <p:nvPr userDrawn="1"/>
          </p:nvSpPr>
          <p:spPr bwMode="auto">
            <a:xfrm>
              <a:off x="16570920" y="9766777"/>
              <a:ext cx="322302" cy="324509"/>
            </a:xfrm>
            <a:custGeom>
              <a:avLst/>
              <a:gdLst>
                <a:gd name="T0" fmla="*/ 202395 w 426"/>
                <a:gd name="T1" fmla="*/ 0 h 427"/>
                <a:gd name="T2" fmla="*/ 202395 w 426"/>
                <a:gd name="T3" fmla="*/ 0 h 427"/>
                <a:gd name="T4" fmla="*/ 28836 w 426"/>
                <a:gd name="T5" fmla="*/ 0 h 427"/>
                <a:gd name="T6" fmla="*/ 0 w 426"/>
                <a:gd name="T7" fmla="*/ 28965 h 427"/>
                <a:gd name="T8" fmla="*/ 0 w 426"/>
                <a:gd name="T9" fmla="*/ 203304 h 427"/>
                <a:gd name="T10" fmla="*/ 28836 w 426"/>
                <a:gd name="T11" fmla="*/ 232815 h 427"/>
                <a:gd name="T12" fmla="*/ 115888 w 426"/>
                <a:gd name="T13" fmla="*/ 232815 h 427"/>
                <a:gd name="T14" fmla="*/ 115888 w 426"/>
                <a:gd name="T15" fmla="*/ 149745 h 427"/>
                <a:gd name="T16" fmla="*/ 87052 w 426"/>
                <a:gd name="T17" fmla="*/ 149745 h 427"/>
                <a:gd name="T18" fmla="*/ 87052 w 426"/>
                <a:gd name="T19" fmla="*/ 111489 h 427"/>
                <a:gd name="T20" fmla="*/ 115888 w 426"/>
                <a:gd name="T21" fmla="*/ 111489 h 427"/>
                <a:gd name="T22" fmla="*/ 115888 w 426"/>
                <a:gd name="T23" fmla="*/ 91815 h 427"/>
                <a:gd name="T24" fmla="*/ 163766 w 426"/>
                <a:gd name="T25" fmla="*/ 43721 h 427"/>
                <a:gd name="T26" fmla="*/ 188249 w 426"/>
                <a:gd name="T27" fmla="*/ 43721 h 427"/>
                <a:gd name="T28" fmla="*/ 188249 w 426"/>
                <a:gd name="T29" fmla="*/ 87442 h 427"/>
                <a:gd name="T30" fmla="*/ 168663 w 426"/>
                <a:gd name="T31" fmla="*/ 87442 h 427"/>
                <a:gd name="T32" fmla="*/ 158869 w 426"/>
                <a:gd name="T33" fmla="*/ 91815 h 427"/>
                <a:gd name="T34" fmla="*/ 158869 w 426"/>
                <a:gd name="T35" fmla="*/ 111489 h 427"/>
                <a:gd name="T36" fmla="*/ 188249 w 426"/>
                <a:gd name="T37" fmla="*/ 111489 h 427"/>
                <a:gd name="T38" fmla="*/ 188249 w 426"/>
                <a:gd name="T39" fmla="*/ 149745 h 427"/>
                <a:gd name="T40" fmla="*/ 158869 w 426"/>
                <a:gd name="T41" fmla="*/ 149745 h 427"/>
                <a:gd name="T42" fmla="*/ 158869 w 426"/>
                <a:gd name="T43" fmla="*/ 232815 h 427"/>
                <a:gd name="T44" fmla="*/ 202395 w 426"/>
                <a:gd name="T45" fmla="*/ 232815 h 427"/>
                <a:gd name="T46" fmla="*/ 231231 w 426"/>
                <a:gd name="T47" fmla="*/ 203304 h 427"/>
                <a:gd name="T48" fmla="*/ 231231 w 426"/>
                <a:gd name="T49" fmla="*/ 28965 h 427"/>
                <a:gd name="T50" fmla="*/ 202395 w 426"/>
                <a:gd name="T51" fmla="*/ 0 h 4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26" h="427">
                  <a:moveTo>
                    <a:pt x="372" y="0"/>
                  </a:moveTo>
                  <a:lnTo>
                    <a:pt x="372" y="0"/>
                  </a:lnTo>
                  <a:cubicBezTo>
                    <a:pt x="53" y="0"/>
                    <a:pt x="53" y="0"/>
                    <a:pt x="53" y="0"/>
                  </a:cubicBezTo>
                  <a:cubicBezTo>
                    <a:pt x="27" y="0"/>
                    <a:pt x="0" y="27"/>
                    <a:pt x="0" y="53"/>
                  </a:cubicBezTo>
                  <a:cubicBezTo>
                    <a:pt x="0" y="372"/>
                    <a:pt x="0" y="372"/>
                    <a:pt x="0" y="372"/>
                  </a:cubicBezTo>
                  <a:cubicBezTo>
                    <a:pt x="0" y="399"/>
                    <a:pt x="27" y="426"/>
                    <a:pt x="53" y="426"/>
                  </a:cubicBezTo>
                  <a:cubicBezTo>
                    <a:pt x="213" y="426"/>
                    <a:pt x="213" y="426"/>
                    <a:pt x="213" y="426"/>
                  </a:cubicBezTo>
                  <a:cubicBezTo>
                    <a:pt x="213" y="274"/>
                    <a:pt x="213" y="274"/>
                    <a:pt x="213" y="274"/>
                  </a:cubicBezTo>
                  <a:cubicBezTo>
                    <a:pt x="160" y="274"/>
                    <a:pt x="160" y="274"/>
                    <a:pt x="160" y="274"/>
                  </a:cubicBezTo>
                  <a:cubicBezTo>
                    <a:pt x="160" y="204"/>
                    <a:pt x="160" y="204"/>
                    <a:pt x="160" y="204"/>
                  </a:cubicBezTo>
                  <a:cubicBezTo>
                    <a:pt x="213" y="204"/>
                    <a:pt x="213" y="204"/>
                    <a:pt x="213" y="204"/>
                  </a:cubicBezTo>
                  <a:cubicBezTo>
                    <a:pt x="213" y="168"/>
                    <a:pt x="213" y="168"/>
                    <a:pt x="213" y="168"/>
                  </a:cubicBezTo>
                  <a:cubicBezTo>
                    <a:pt x="213" y="124"/>
                    <a:pt x="257" y="80"/>
                    <a:pt x="301" y="80"/>
                  </a:cubicBezTo>
                  <a:cubicBezTo>
                    <a:pt x="346" y="80"/>
                    <a:pt x="346" y="80"/>
                    <a:pt x="346" y="80"/>
                  </a:cubicBezTo>
                  <a:cubicBezTo>
                    <a:pt x="346" y="160"/>
                    <a:pt x="346" y="160"/>
                    <a:pt x="346" y="160"/>
                  </a:cubicBezTo>
                  <a:cubicBezTo>
                    <a:pt x="310" y="160"/>
                    <a:pt x="310" y="160"/>
                    <a:pt x="310" y="160"/>
                  </a:cubicBezTo>
                  <a:cubicBezTo>
                    <a:pt x="292" y="160"/>
                    <a:pt x="292" y="160"/>
                    <a:pt x="292" y="168"/>
                  </a:cubicBezTo>
                  <a:cubicBezTo>
                    <a:pt x="292" y="204"/>
                    <a:pt x="292" y="204"/>
                    <a:pt x="292" y="204"/>
                  </a:cubicBezTo>
                  <a:cubicBezTo>
                    <a:pt x="346" y="204"/>
                    <a:pt x="346" y="204"/>
                    <a:pt x="346" y="204"/>
                  </a:cubicBezTo>
                  <a:cubicBezTo>
                    <a:pt x="346" y="274"/>
                    <a:pt x="346" y="274"/>
                    <a:pt x="346" y="274"/>
                  </a:cubicBezTo>
                  <a:cubicBezTo>
                    <a:pt x="292" y="274"/>
                    <a:pt x="292" y="274"/>
                    <a:pt x="292" y="274"/>
                  </a:cubicBezTo>
                  <a:cubicBezTo>
                    <a:pt x="292" y="426"/>
                    <a:pt x="292" y="426"/>
                    <a:pt x="292" y="426"/>
                  </a:cubicBezTo>
                  <a:cubicBezTo>
                    <a:pt x="372" y="426"/>
                    <a:pt x="372" y="426"/>
                    <a:pt x="372" y="426"/>
                  </a:cubicBezTo>
                  <a:cubicBezTo>
                    <a:pt x="399" y="426"/>
                    <a:pt x="425" y="399"/>
                    <a:pt x="425" y="372"/>
                  </a:cubicBezTo>
                  <a:cubicBezTo>
                    <a:pt x="425" y="53"/>
                    <a:pt x="425" y="53"/>
                    <a:pt x="425" y="53"/>
                  </a:cubicBezTo>
                  <a:cubicBezTo>
                    <a:pt x="425" y="27"/>
                    <a:pt x="399" y="0"/>
                    <a:pt x="372" y="0"/>
                  </a:cubicBezTo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ffectLst/>
          </p:spPr>
          <p:txBody>
            <a:bodyPr wrap="none" lIns="34290" tIns="17145" rIns="34290" bIns="17145" anchor="ctr"/>
            <a:lstStyle/>
            <a:p>
              <a:endParaRPr lang="en-US" sz="1125" dirty="0"/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2105025" y="874939"/>
              <a:ext cx="1908175" cy="209550"/>
              <a:chOff x="2105025" y="874939"/>
              <a:chExt cx="1908175" cy="209550"/>
            </a:xfrm>
          </p:grpSpPr>
          <p:sp>
            <p:nvSpPr>
              <p:cNvPr id="19" name="Oval 18"/>
              <p:cNvSpPr/>
              <p:nvPr userDrawn="1"/>
            </p:nvSpPr>
            <p:spPr>
              <a:xfrm>
                <a:off x="2105025" y="874939"/>
                <a:ext cx="209550" cy="209550"/>
              </a:xfrm>
              <a:prstGeom prst="ellipse">
                <a:avLst/>
              </a:prstGeom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2444750" y="874939"/>
                <a:ext cx="209550" cy="209550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21" name="Oval 20"/>
              <p:cNvSpPr/>
              <p:nvPr userDrawn="1"/>
            </p:nvSpPr>
            <p:spPr>
              <a:xfrm>
                <a:off x="2784475" y="874939"/>
                <a:ext cx="209550" cy="209550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22" name="Oval 21"/>
              <p:cNvSpPr/>
              <p:nvPr userDrawn="1"/>
            </p:nvSpPr>
            <p:spPr>
              <a:xfrm>
                <a:off x="3124200" y="874939"/>
                <a:ext cx="209550" cy="209550"/>
              </a:xfrm>
              <a:prstGeom prst="ellipse">
                <a:avLst/>
              </a:prstGeom>
              <a:solidFill>
                <a:schemeClr val="accent4"/>
              </a:solidFill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3463925" y="874939"/>
                <a:ext cx="209550" cy="209550"/>
              </a:xfrm>
              <a:prstGeom prst="ellipse">
                <a:avLst/>
              </a:prstGeom>
              <a:solidFill>
                <a:schemeClr val="accent5"/>
              </a:solidFill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  <p:sp>
            <p:nvSpPr>
              <p:cNvPr id="24" name="Oval 23"/>
              <p:cNvSpPr/>
              <p:nvPr userDrawn="1"/>
            </p:nvSpPr>
            <p:spPr>
              <a:xfrm>
                <a:off x="3803650" y="874939"/>
                <a:ext cx="209550" cy="209550"/>
              </a:xfrm>
              <a:prstGeom prst="ellipse">
                <a:avLst/>
              </a:prstGeom>
              <a:solidFill>
                <a:schemeClr val="accent6"/>
              </a:solidFill>
              <a:ln w="38100">
                <a:solidFill>
                  <a:srgbClr val="003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25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63920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5633357"/>
            <a:ext cx="12192000" cy="1224643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619965" y="-1"/>
            <a:ext cx="7572035" cy="6858001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93418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609550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4271167" y="1374321"/>
            <a:ext cx="3648671" cy="5483679"/>
          </a:xfrm>
          <a:prstGeom prst="rect">
            <a:avLst/>
          </a:prstGeom>
          <a:noFill/>
          <a:effectLst>
            <a:outerShdw blurRad="1117600" sx="105000" sy="105000" algn="ctr" rotWithShape="0">
              <a:prstClr val="black">
                <a:alpha val="35000"/>
              </a:prstClr>
            </a:outerShdw>
          </a:effectLst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44354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07173AC-F10B-4AFB-8083-04ACFAB3D7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4063934" cy="2149929"/>
          </a:xfrm>
          <a:prstGeom prst="rect">
            <a:avLst/>
          </a:prstGeom>
        </p:spPr>
        <p:txBody>
          <a:bodyPr/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F816F66-F266-4FA2-8C89-2B62389E74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2149929"/>
            <a:ext cx="4063934" cy="2149929"/>
          </a:xfrm>
          <a:prstGeom prst="rect">
            <a:avLst/>
          </a:prstGeom>
        </p:spPr>
        <p:txBody>
          <a:bodyPr/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D298B9A-E015-4DEB-8477-FC4905720F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28066" y="1"/>
            <a:ext cx="4063934" cy="2149929"/>
          </a:xfrm>
          <a:prstGeom prst="rect">
            <a:avLst/>
          </a:prstGeom>
        </p:spPr>
        <p:txBody>
          <a:bodyPr/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207E235-C1C6-42F3-ABD5-228F344FF8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8066" y="2149929"/>
            <a:ext cx="4063934" cy="2149929"/>
          </a:xfrm>
          <a:prstGeom prst="rect">
            <a:avLst/>
          </a:prstGeom>
        </p:spPr>
        <p:txBody>
          <a:bodyPr/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78529E8-BD8E-485A-AD03-284368954F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064133" y="0"/>
            <a:ext cx="4063934" cy="4299858"/>
          </a:xfrm>
          <a:prstGeom prst="rect">
            <a:avLst/>
          </a:prstGeom>
        </p:spPr>
        <p:txBody>
          <a:bodyPr/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188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FA2DA7-65BD-4BA9-93BD-3935F3A5FA86}"/>
              </a:ext>
            </a:extLst>
          </p:cNvPr>
          <p:cNvSpPr/>
          <p:nvPr userDrawn="1"/>
        </p:nvSpPr>
        <p:spPr>
          <a:xfrm>
            <a:off x="8994622" y="0"/>
            <a:ext cx="3197378" cy="214992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848072-AAF1-4A93-8F5D-4C2D63BCB775}"/>
              </a:ext>
            </a:extLst>
          </p:cNvPr>
          <p:cNvSpPr/>
          <p:nvPr userDrawn="1"/>
        </p:nvSpPr>
        <p:spPr>
          <a:xfrm>
            <a:off x="1335564" y="1115786"/>
            <a:ext cx="9785059" cy="4558393"/>
          </a:xfrm>
          <a:prstGeom prst="roundRect">
            <a:avLst>
              <a:gd name="adj" fmla="val 1464"/>
            </a:avLst>
          </a:prstGeom>
          <a:solidFill>
            <a:schemeClr val="bg1"/>
          </a:solidFill>
          <a:ln>
            <a:noFill/>
          </a:ln>
          <a:effectLst>
            <a:outerShdw blurRad="1270000" sx="108000" sy="108000" algn="ctr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C24EE41-CAFD-49A5-94AF-5392D1E8E8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82427" y="1115785"/>
            <a:ext cx="4538195" cy="4558393"/>
          </a:xfrm>
          <a:custGeom>
            <a:avLst/>
            <a:gdLst>
              <a:gd name="connsiteX0" fmla="*/ 0 w 7249885"/>
              <a:gd name="connsiteY0" fmla="*/ 0 h 7293429"/>
              <a:gd name="connsiteX1" fmla="*/ 7167909 w 7249885"/>
              <a:gd name="connsiteY1" fmla="*/ 0 h 7293429"/>
              <a:gd name="connsiteX2" fmla="*/ 7249885 w 7249885"/>
              <a:gd name="connsiteY2" fmla="*/ 81978 h 7293429"/>
              <a:gd name="connsiteX3" fmla="*/ 7249885 w 7249885"/>
              <a:gd name="connsiteY3" fmla="*/ 7211451 h 7293429"/>
              <a:gd name="connsiteX4" fmla="*/ 7167909 w 7249885"/>
              <a:gd name="connsiteY4" fmla="*/ 7293429 h 7293429"/>
              <a:gd name="connsiteX5" fmla="*/ 0 w 7249885"/>
              <a:gd name="connsiteY5" fmla="*/ 7293429 h 7293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9885" h="7293429">
                <a:moveTo>
                  <a:pt x="0" y="0"/>
                </a:moveTo>
                <a:lnTo>
                  <a:pt x="7167909" y="0"/>
                </a:lnTo>
                <a:cubicBezTo>
                  <a:pt x="7213183" y="0"/>
                  <a:pt x="7249885" y="36703"/>
                  <a:pt x="7249885" y="81978"/>
                </a:cubicBezTo>
                <a:lnTo>
                  <a:pt x="7249885" y="7211451"/>
                </a:lnTo>
                <a:cubicBezTo>
                  <a:pt x="7249885" y="7256726"/>
                  <a:pt x="7213183" y="7293429"/>
                  <a:pt x="7167909" y="7293429"/>
                </a:cubicBezTo>
                <a:lnTo>
                  <a:pt x="0" y="7293429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C3234F-6CBA-4B39-8322-472E3DE14A8B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1DDF6-AB32-4597-8805-14FCACD6FEB9}"/>
              </a:ext>
            </a:extLst>
          </p:cNvPr>
          <p:cNvSpPr/>
          <p:nvPr userDrawn="1"/>
        </p:nvSpPr>
        <p:spPr>
          <a:xfrm>
            <a:off x="1053914" y="6123214"/>
            <a:ext cx="4242920" cy="66675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0202002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2544096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38694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671639" y="2537371"/>
            <a:ext cx="4163214" cy="314690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9222562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6CBFCE6-65EE-4818-88CD-01D83CFDD021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1D208D-468B-4227-9206-B077A2E473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252391"/>
          </a:xfrm>
          <a:custGeom>
            <a:avLst/>
            <a:gdLst>
              <a:gd name="connsiteX0" fmla="*/ 0 w 19477038"/>
              <a:gd name="connsiteY0" fmla="*/ 0 h 5203825"/>
              <a:gd name="connsiteX1" fmla="*/ 19477038 w 19477038"/>
              <a:gd name="connsiteY1" fmla="*/ 0 h 5203825"/>
              <a:gd name="connsiteX2" fmla="*/ 19477038 w 19477038"/>
              <a:gd name="connsiteY2" fmla="*/ 5203825 h 5203825"/>
              <a:gd name="connsiteX3" fmla="*/ 5659056 w 19477038"/>
              <a:gd name="connsiteY3" fmla="*/ 5203825 h 5203825"/>
              <a:gd name="connsiteX4" fmla="*/ 5665291 w 19477038"/>
              <a:gd name="connsiteY4" fmla="*/ 5141970 h 5203825"/>
              <a:gd name="connsiteX5" fmla="*/ 4126805 w 19477038"/>
              <a:gd name="connsiteY5" fmla="*/ 3603484 h 5203825"/>
              <a:gd name="connsiteX6" fmla="*/ 2588319 w 19477038"/>
              <a:gd name="connsiteY6" fmla="*/ 5141970 h 5203825"/>
              <a:gd name="connsiteX7" fmla="*/ 2594555 w 19477038"/>
              <a:gd name="connsiteY7" fmla="*/ 5203825 h 5203825"/>
              <a:gd name="connsiteX8" fmla="*/ 0 w 19477038"/>
              <a:gd name="connsiteY8" fmla="*/ 5203825 h 520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77038" h="5203825">
                <a:moveTo>
                  <a:pt x="0" y="0"/>
                </a:moveTo>
                <a:lnTo>
                  <a:pt x="19477038" y="0"/>
                </a:lnTo>
                <a:lnTo>
                  <a:pt x="19477038" y="5203825"/>
                </a:lnTo>
                <a:lnTo>
                  <a:pt x="5659056" y="5203825"/>
                </a:lnTo>
                <a:lnTo>
                  <a:pt x="5665291" y="5141970"/>
                </a:lnTo>
                <a:cubicBezTo>
                  <a:pt x="5665291" y="4292288"/>
                  <a:pt x="4976487" y="3603484"/>
                  <a:pt x="4126805" y="3603484"/>
                </a:cubicBezTo>
                <a:cubicBezTo>
                  <a:pt x="3277123" y="3603484"/>
                  <a:pt x="2588319" y="4292288"/>
                  <a:pt x="2588319" y="5141970"/>
                </a:cubicBezTo>
                <a:lnTo>
                  <a:pt x="2594555" y="5203825"/>
                </a:lnTo>
                <a:lnTo>
                  <a:pt x="0" y="52038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E9E8C4B0-30D1-4588-A816-E80FB4F558F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4669" y="2356481"/>
            <a:ext cx="1717155" cy="1714500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5A49B8-740E-43EC-8F57-4DF6AF0DC410}"/>
              </a:ext>
            </a:extLst>
          </p:cNvPr>
          <p:cNvSpPr/>
          <p:nvPr userDrawn="1"/>
        </p:nvSpPr>
        <p:spPr>
          <a:xfrm>
            <a:off x="9621520" y="5783036"/>
            <a:ext cx="2570480" cy="107496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683B65-F68E-43A6-B278-EAFEBA4DD59B}"/>
              </a:ext>
            </a:extLst>
          </p:cNvPr>
          <p:cNvSpPr/>
          <p:nvPr userDrawn="1"/>
        </p:nvSpPr>
        <p:spPr>
          <a:xfrm>
            <a:off x="1040287" y="6014357"/>
            <a:ext cx="4229290" cy="648608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7482658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9556FC8-6B81-403F-ADBD-96F8523964E0}"/>
              </a:ext>
            </a:extLst>
          </p:cNvPr>
          <p:cNvSpPr/>
          <p:nvPr userDrawn="1"/>
        </p:nvSpPr>
        <p:spPr>
          <a:xfrm>
            <a:off x="0" y="5134460"/>
            <a:ext cx="12192000" cy="1723541"/>
          </a:xfrm>
          <a:custGeom>
            <a:avLst/>
            <a:gdLst>
              <a:gd name="connsiteX0" fmla="*/ 6038745 w 19477038"/>
              <a:gd name="connsiteY0" fmla="*/ 1330 h 2757665"/>
              <a:gd name="connsiteX1" fmla="*/ 8203993 w 19477038"/>
              <a:gd name="connsiteY1" fmla="*/ 102955 h 2757665"/>
              <a:gd name="connsiteX2" fmla="*/ 14693282 w 19477038"/>
              <a:gd name="connsiteY2" fmla="*/ 1164839 h 2757665"/>
              <a:gd name="connsiteX3" fmla="*/ 18203396 w 19477038"/>
              <a:gd name="connsiteY3" fmla="*/ 840375 h 2757665"/>
              <a:gd name="connsiteX4" fmla="*/ 19355670 w 19477038"/>
              <a:gd name="connsiteY4" fmla="*/ 189084 h 2757665"/>
              <a:gd name="connsiteX5" fmla="*/ 19477038 w 19477038"/>
              <a:gd name="connsiteY5" fmla="*/ 100529 h 2757665"/>
              <a:gd name="connsiteX6" fmla="*/ 19477038 w 19477038"/>
              <a:gd name="connsiteY6" fmla="*/ 2757665 h 2757665"/>
              <a:gd name="connsiteX7" fmla="*/ 0 w 19477038"/>
              <a:gd name="connsiteY7" fmla="*/ 2757665 h 2757665"/>
              <a:gd name="connsiteX8" fmla="*/ 0 w 19477038"/>
              <a:gd name="connsiteY8" fmla="*/ 929172 h 2757665"/>
              <a:gd name="connsiteX9" fmla="*/ 161714 w 19477038"/>
              <a:gd name="connsiteY9" fmla="*/ 861172 h 2757665"/>
              <a:gd name="connsiteX10" fmla="*/ 2835579 w 19477038"/>
              <a:gd name="connsiteY10" fmla="*/ 191446 h 2757665"/>
              <a:gd name="connsiteX11" fmla="*/ 6038745 w 19477038"/>
              <a:gd name="connsiteY11" fmla="*/ 1330 h 27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477038" h="2757665">
                <a:moveTo>
                  <a:pt x="6038745" y="1330"/>
                </a:moveTo>
                <a:cubicBezTo>
                  <a:pt x="6736989" y="8243"/>
                  <a:pt x="7462886" y="42118"/>
                  <a:pt x="8203993" y="102955"/>
                </a:cubicBezTo>
                <a:cubicBezTo>
                  <a:pt x="10180276" y="265187"/>
                  <a:pt x="13026714" y="1041936"/>
                  <a:pt x="14693282" y="1164839"/>
                </a:cubicBezTo>
                <a:cubicBezTo>
                  <a:pt x="16359849" y="1287742"/>
                  <a:pt x="17082520" y="1189420"/>
                  <a:pt x="18203396" y="840375"/>
                </a:cubicBezTo>
                <a:cubicBezTo>
                  <a:pt x="18553670" y="731298"/>
                  <a:pt x="18955316" y="475794"/>
                  <a:pt x="19355670" y="189084"/>
                </a:cubicBezTo>
                <a:lnTo>
                  <a:pt x="19477038" y="100529"/>
                </a:lnTo>
                <a:lnTo>
                  <a:pt x="19477038" y="2757665"/>
                </a:lnTo>
                <a:lnTo>
                  <a:pt x="0" y="2757665"/>
                </a:lnTo>
                <a:lnTo>
                  <a:pt x="0" y="929172"/>
                </a:lnTo>
                <a:lnTo>
                  <a:pt x="161714" y="861172"/>
                </a:lnTo>
                <a:cubicBezTo>
                  <a:pt x="920977" y="569757"/>
                  <a:pt x="1883079" y="329712"/>
                  <a:pt x="2835579" y="191446"/>
                </a:cubicBezTo>
                <a:cubicBezTo>
                  <a:pt x="3788080" y="53180"/>
                  <a:pt x="4875005" y="-10192"/>
                  <a:pt x="6038745" y="13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4E84B5-1942-4368-971E-506CEF122C0D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5006986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998414B-6E3D-4B4B-A21D-D2523927551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90257" y="1178881"/>
            <a:ext cx="2262284" cy="3180348"/>
          </a:xfrm>
          <a:prstGeom prst="rect">
            <a:avLst/>
          </a:prstGeom>
          <a:solidFill>
            <a:srgbClr val="161F3A"/>
          </a:solidFill>
          <a:effectLst>
            <a:outerShdw blurRad="1270000" sx="105000" sy="105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8FF368F-6319-4502-BB9C-F64A2A957B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21771" y="1178880"/>
            <a:ext cx="2262284" cy="3180348"/>
          </a:xfrm>
          <a:prstGeom prst="rect">
            <a:avLst/>
          </a:prstGeom>
          <a:solidFill>
            <a:srgbClr val="161F3A"/>
          </a:solidFill>
          <a:effectLst>
            <a:outerShdw blurRad="1270000" sx="105000" sy="105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CEED198-9516-431B-978D-9CB93DC59E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47433" y="1011924"/>
            <a:ext cx="2499808" cy="3514263"/>
          </a:xfrm>
          <a:prstGeom prst="rect">
            <a:avLst/>
          </a:prstGeom>
          <a:solidFill>
            <a:srgbClr val="161F3A"/>
          </a:solidFill>
          <a:effectLst>
            <a:outerShdw blurRad="1270000" sx="105000" sy="105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258C846-87AE-43D5-9383-7371CCEBEA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61926" y="1011924"/>
            <a:ext cx="2499808" cy="3514263"/>
          </a:xfrm>
          <a:prstGeom prst="rect">
            <a:avLst/>
          </a:prstGeom>
          <a:solidFill>
            <a:srgbClr val="161F3A"/>
          </a:solidFill>
          <a:effectLst>
            <a:outerShdw blurRad="1270000" sx="105000" sy="105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0993A9C-49FC-4BC4-B415-5D2B212168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54934" y="884465"/>
            <a:ext cx="2681138" cy="3769179"/>
          </a:xfrm>
          <a:prstGeom prst="rect">
            <a:avLst/>
          </a:prstGeom>
          <a:solidFill>
            <a:srgbClr val="161F3A"/>
          </a:solidFill>
          <a:effectLst>
            <a:outerShdw blurRad="1270000" sx="105000" sy="105000" algn="ctr" rotWithShape="0">
              <a:prstClr val="black">
                <a:alpha val="39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91EA91-DB35-4BDB-8912-065D13A95D76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A49FDF-E061-4244-9013-2CC32955C96F}"/>
              </a:ext>
            </a:extLst>
          </p:cNvPr>
          <p:cNvSpPr/>
          <p:nvPr userDrawn="1"/>
        </p:nvSpPr>
        <p:spPr>
          <a:xfrm>
            <a:off x="808607" y="6077857"/>
            <a:ext cx="4170234" cy="395013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804910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976CA-C964-4200-8B86-A0E2C4EF1387}"/>
              </a:ext>
            </a:extLst>
          </p:cNvPr>
          <p:cNvSpPr/>
          <p:nvPr userDrawn="1"/>
        </p:nvSpPr>
        <p:spPr>
          <a:xfrm>
            <a:off x="9147361" y="0"/>
            <a:ext cx="3044639" cy="199485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A643-CF7A-4254-9AFD-2F382457A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0766" y="1045954"/>
            <a:ext cx="9525350" cy="2286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8865338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6EECE5-A4B7-4C51-9BA0-126C22026B94}"/>
              </a:ext>
            </a:extLst>
          </p:cNvPr>
          <p:cNvSpPr/>
          <p:nvPr userDrawn="1"/>
        </p:nvSpPr>
        <p:spPr>
          <a:xfrm>
            <a:off x="1" y="5783036"/>
            <a:ext cx="6095502" cy="107496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976CA-C964-4200-8B86-A0E2C4EF1387}"/>
              </a:ext>
            </a:extLst>
          </p:cNvPr>
          <p:cNvSpPr/>
          <p:nvPr userDrawn="1"/>
        </p:nvSpPr>
        <p:spPr>
          <a:xfrm>
            <a:off x="9147361" y="0"/>
            <a:ext cx="3044639" cy="199485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A643-CF7A-4254-9AFD-2F382457A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197490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BC6F3-FF85-40F1-A26E-03D978B42CA7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7491224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 userDrawn="1"/>
        </p:nvSpPr>
        <p:spPr>
          <a:xfrm>
            <a:off x="1234203" y="2038123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1372226" y="2175933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7C5C22-62EC-4EB4-B285-CE53175224FF}"/>
              </a:ext>
            </a:extLst>
          </p:cNvPr>
          <p:cNvSpPr/>
          <p:nvPr userDrawn="1"/>
        </p:nvSpPr>
        <p:spPr>
          <a:xfrm>
            <a:off x="1234203" y="3929517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74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9396DC8-4221-4826-BFEC-27EB3F30126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372226" y="4067326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4ABDB4-6B11-4F53-8816-BE62912EBA37}"/>
              </a:ext>
            </a:extLst>
          </p:cNvPr>
          <p:cNvSpPr/>
          <p:nvPr userDrawn="1"/>
        </p:nvSpPr>
        <p:spPr>
          <a:xfrm>
            <a:off x="9492900" y="2038123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74000">
                <a:schemeClr val="accent3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7F28A36-6DE1-41DF-9D6C-6BE7705ED6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630923" y="2175933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D59A2E-881D-4CFA-A9D9-2732CA121C82}"/>
              </a:ext>
            </a:extLst>
          </p:cNvPr>
          <p:cNvSpPr/>
          <p:nvPr userDrawn="1"/>
        </p:nvSpPr>
        <p:spPr>
          <a:xfrm>
            <a:off x="9492900" y="3929517"/>
            <a:ext cx="1614058" cy="1611562"/>
          </a:xfrm>
          <a:custGeom>
            <a:avLst/>
            <a:gdLst>
              <a:gd name="connsiteX0" fmla="*/ 1397479 w 2794958"/>
              <a:gd name="connsiteY0" fmla="*/ 122519 h 2794958"/>
              <a:gd name="connsiteX1" fmla="*/ 122519 w 2794958"/>
              <a:gd name="connsiteY1" fmla="*/ 1397479 h 2794958"/>
              <a:gd name="connsiteX2" fmla="*/ 1397479 w 2794958"/>
              <a:gd name="connsiteY2" fmla="*/ 2672439 h 2794958"/>
              <a:gd name="connsiteX3" fmla="*/ 2672439 w 2794958"/>
              <a:gd name="connsiteY3" fmla="*/ 1397479 h 2794958"/>
              <a:gd name="connsiteX4" fmla="*/ 1397479 w 2794958"/>
              <a:gd name="connsiteY4" fmla="*/ 122519 h 2794958"/>
              <a:gd name="connsiteX5" fmla="*/ 1397479 w 2794958"/>
              <a:gd name="connsiteY5" fmla="*/ 0 h 2794958"/>
              <a:gd name="connsiteX6" fmla="*/ 2794958 w 2794958"/>
              <a:gd name="connsiteY6" fmla="*/ 1397479 h 2794958"/>
              <a:gd name="connsiteX7" fmla="*/ 1397479 w 2794958"/>
              <a:gd name="connsiteY7" fmla="*/ 2794958 h 2794958"/>
              <a:gd name="connsiteX8" fmla="*/ 0 w 2794958"/>
              <a:gd name="connsiteY8" fmla="*/ 1397479 h 2794958"/>
              <a:gd name="connsiteX9" fmla="*/ 1397479 w 2794958"/>
              <a:gd name="connsiteY9" fmla="*/ 0 h 279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958" h="2794958">
                <a:moveTo>
                  <a:pt x="1397479" y="122519"/>
                </a:moveTo>
                <a:cubicBezTo>
                  <a:pt x="693338" y="122519"/>
                  <a:pt x="122519" y="693338"/>
                  <a:pt x="122519" y="1397479"/>
                </a:cubicBezTo>
                <a:cubicBezTo>
                  <a:pt x="122519" y="2101620"/>
                  <a:pt x="693338" y="2672439"/>
                  <a:pt x="1397479" y="2672439"/>
                </a:cubicBezTo>
                <a:cubicBezTo>
                  <a:pt x="2101620" y="2672439"/>
                  <a:pt x="2672439" y="2101620"/>
                  <a:pt x="2672439" y="1397479"/>
                </a:cubicBezTo>
                <a:cubicBezTo>
                  <a:pt x="2672439" y="693338"/>
                  <a:pt x="2101620" y="122519"/>
                  <a:pt x="1397479" y="122519"/>
                </a:cubicBezTo>
                <a:close/>
                <a:moveTo>
                  <a:pt x="1397479" y="0"/>
                </a:moveTo>
                <a:cubicBezTo>
                  <a:pt x="2169285" y="0"/>
                  <a:pt x="2794958" y="625673"/>
                  <a:pt x="2794958" y="1397479"/>
                </a:cubicBezTo>
                <a:cubicBezTo>
                  <a:pt x="2794958" y="2169285"/>
                  <a:pt x="2169285" y="2794958"/>
                  <a:pt x="1397479" y="2794958"/>
                </a:cubicBezTo>
                <a:cubicBezTo>
                  <a:pt x="625673" y="2794958"/>
                  <a:pt x="0" y="2169285"/>
                  <a:pt x="0" y="1397479"/>
                </a:cubicBezTo>
                <a:cubicBezTo>
                  <a:pt x="0" y="625673"/>
                  <a:pt x="625673" y="0"/>
                  <a:pt x="1397479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74000">
                <a:schemeClr val="accent4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467494A-0DA9-4086-A9A9-2FFB19E5B9E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630923" y="4067326"/>
            <a:ext cx="1338012" cy="1335943"/>
          </a:xfrm>
          <a:prstGeom prst="ellipse">
            <a:avLst/>
          </a:prstGeom>
          <a:noFill/>
          <a:effectLst/>
        </p:spPr>
        <p:txBody>
          <a:bodyPr/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53890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C78529E8-BD8E-485A-AD03-284368954F5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48421" y="1880796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ADA4E7C9-2364-4C6C-B481-DA76CE6343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60794" y="1880796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8E2AD48-177B-49DF-9B06-DCF18B515E6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73167" y="1880796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3BFB1E83-04E5-4C5D-B76F-979AB3E502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5540" y="1880796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FFA7C345-8A00-4764-A57B-895CD80A68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48421" y="3965158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16F73BD-8B43-4F91-A57B-35456746A00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360794" y="3965158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0C702C7C-3791-40FF-A8FB-7469EEEB0B9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73167" y="3965158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B52FD13D-E752-4C29-98EA-E0B10C698EB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585540" y="3965158"/>
            <a:ext cx="1321568" cy="1319524"/>
          </a:xfrm>
          <a:prstGeom prst="roundRect">
            <a:avLst>
              <a:gd name="adj" fmla="val 2337"/>
            </a:avLst>
          </a:prstGeom>
        </p:spPr>
        <p:txBody>
          <a:bodyPr/>
          <a:lstStyle>
            <a:lvl1pPr marL="0" marR="0" indent="0" algn="ctr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25">
                <a:solidFill>
                  <a:schemeClr val="bg1"/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03560F-7996-4C95-BCB0-E86E0EF81902}"/>
              </a:ext>
            </a:extLst>
          </p:cNvPr>
          <p:cNvSpPr/>
          <p:nvPr userDrawn="1"/>
        </p:nvSpPr>
        <p:spPr>
          <a:xfrm>
            <a:off x="381590" y="2703286"/>
            <a:ext cx="281650" cy="1587500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FAE6D-9D75-4689-9CD6-FDF635C7E6BA}"/>
              </a:ext>
            </a:extLst>
          </p:cNvPr>
          <p:cNvSpPr/>
          <p:nvPr userDrawn="1"/>
        </p:nvSpPr>
        <p:spPr>
          <a:xfrm>
            <a:off x="922176" y="6049519"/>
            <a:ext cx="4174777" cy="282338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108438888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A6EECE5-A4B7-4C51-9BA0-126C22026B94}"/>
              </a:ext>
            </a:extLst>
          </p:cNvPr>
          <p:cNvSpPr/>
          <p:nvPr userDrawn="1"/>
        </p:nvSpPr>
        <p:spPr>
          <a:xfrm>
            <a:off x="1" y="5783036"/>
            <a:ext cx="6095502" cy="107496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A643-CF7A-4254-9AFD-2F382457A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44691" y="0"/>
            <a:ext cx="305081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8C5475-FE43-4A2D-AC43-F112E2974D80}"/>
              </a:ext>
            </a:extLst>
          </p:cNvPr>
          <p:cNvSpPr/>
          <p:nvPr userDrawn="1"/>
        </p:nvSpPr>
        <p:spPr>
          <a:xfrm>
            <a:off x="1" y="1"/>
            <a:ext cx="304469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04075427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63976CA-C964-4200-8B86-A0E2C4EF1387}"/>
              </a:ext>
            </a:extLst>
          </p:cNvPr>
          <p:cNvSpPr/>
          <p:nvPr userDrawn="1"/>
        </p:nvSpPr>
        <p:spPr>
          <a:xfrm>
            <a:off x="9147361" y="0"/>
            <a:ext cx="3044639" cy="1994859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5AA643-CF7A-4254-9AFD-2F382457A5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98700" y="1385619"/>
            <a:ext cx="1922349" cy="4086763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901231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09EC2B1-35D9-4712-B84E-6684FBAB4E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43800" y="2465355"/>
            <a:ext cx="3418832" cy="19977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50"/>
            </a:lvl1pPr>
          </a:lstStyle>
          <a:p>
            <a:pPr marL="0" marR="0" lvl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9793005-0B27-45F2-9803-F5F764CCE2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8374" y="2465355"/>
            <a:ext cx="3418832" cy="199778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31000"/>
              </a:prstClr>
            </a:outerShdw>
          </a:effectLst>
        </p:spPr>
        <p:txBody>
          <a:bodyPr/>
          <a:lstStyle>
            <a:lvl1pPr marL="0" marR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50"/>
            </a:lvl1pPr>
          </a:lstStyle>
          <a:p>
            <a:pPr marL="0" marR="0" lvl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C396E7B-D59A-49C1-A0FA-7AE1F66A1E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749" y="2052412"/>
            <a:ext cx="4125507" cy="24107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990600" sx="102000" sy="102000" algn="ctr" rotWithShape="0">
              <a:prstClr val="black">
                <a:alpha val="80000"/>
              </a:prstClr>
            </a:outerShdw>
          </a:effectLst>
        </p:spPr>
        <p:txBody>
          <a:bodyPr/>
          <a:lstStyle>
            <a:lvl1pPr marL="0" marR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50"/>
            </a:lvl1pPr>
          </a:lstStyle>
          <a:p>
            <a:pPr marL="0" marR="0" lvl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122614" y="3318038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819075" y="2703673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6535134" y="3298172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118190" y="2683806"/>
            <a:ext cx="614365" cy="6143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31091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2952887-A93C-42EF-BF53-EAAE359F4F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61538" y="948793"/>
            <a:ext cx="8481174" cy="3838867"/>
          </a:xfrm>
          <a:prstGeom prst="roundRect">
            <a:avLst>
              <a:gd name="adj" fmla="val 937"/>
            </a:avLst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0D6EDEC-2D08-49B0-9D59-7ECBE8A38C5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8718" y="2380543"/>
            <a:ext cx="5250720" cy="3275851"/>
          </a:xfrm>
          <a:prstGeom prst="roundRect">
            <a:avLst>
              <a:gd name="adj" fmla="val 1906"/>
            </a:avLst>
          </a:prstGeom>
          <a:noFill/>
          <a:ln>
            <a:noFill/>
          </a:ln>
          <a:effectLst>
            <a:outerShdw blurRad="1270000" sx="102000" sy="102000" algn="ctr" rotWithShape="0">
              <a:prstClr val="black">
                <a:alpha val="36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4825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588C34-3749-43CC-A892-C9D027D6E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32" y="1540994"/>
            <a:ext cx="6027941" cy="3364593"/>
          </a:xfrm>
          <a:prstGeom prst="rect">
            <a:avLst/>
          </a:prstGeo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83D285B-1B90-4F65-85B4-615ADEB7F9A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187817" y="1789080"/>
            <a:ext cx="3878042" cy="2425733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/>
          <a:lstStyle>
            <a:lvl1pPr marL="0" marR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50"/>
            </a:lvl1pPr>
          </a:lstStyle>
          <a:p>
            <a:pPr marL="0" marR="0" lvl="0" indent="0" algn="l" defTabSz="571500" rtl="0" eaLnBrk="1" fontAlgn="auto" latinLnBrk="0" hangingPunct="1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4FFB5-87A3-4B0A-A0A9-FC5C43CEAAFC}"/>
              </a:ext>
            </a:extLst>
          </p:cNvPr>
          <p:cNvSpPr/>
          <p:nvPr userDrawn="1"/>
        </p:nvSpPr>
        <p:spPr>
          <a:xfrm>
            <a:off x="0" y="2217965"/>
            <a:ext cx="831321" cy="2585357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AD5AB9-DC0B-4B77-8016-D4934C1CD358}"/>
              </a:ext>
            </a:extLst>
          </p:cNvPr>
          <p:cNvSpPr/>
          <p:nvPr userDrawn="1"/>
        </p:nvSpPr>
        <p:spPr>
          <a:xfrm>
            <a:off x="1035743" y="5896429"/>
            <a:ext cx="4079380" cy="562428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</p:spTree>
    <p:extLst>
      <p:ext uri="{BB962C8B-B14F-4D97-AF65-F5344CB8AC3E}">
        <p14:creationId xmlns:p14="http://schemas.microsoft.com/office/powerpoint/2010/main" val="2393193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8D39E9-F244-406F-B9A6-2840E7A51914}"/>
              </a:ext>
            </a:extLst>
          </p:cNvPr>
          <p:cNvSpPr/>
          <p:nvPr userDrawn="1"/>
        </p:nvSpPr>
        <p:spPr>
          <a:xfrm flipH="1">
            <a:off x="9832509" y="5893008"/>
            <a:ext cx="2065591" cy="562131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0A003B-7C6F-48A1-9D78-82D6BE37329F}"/>
              </a:ext>
            </a:extLst>
          </p:cNvPr>
          <p:cNvSpPr/>
          <p:nvPr userDrawn="1"/>
        </p:nvSpPr>
        <p:spPr>
          <a:xfrm flipH="1">
            <a:off x="321067" y="2662315"/>
            <a:ext cx="448369" cy="1675463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6B1A7A-AA08-48EA-8C04-E0C344B1BDFE}"/>
              </a:ext>
            </a:extLst>
          </p:cNvPr>
          <p:cNvSpPr/>
          <p:nvPr userDrawn="1"/>
        </p:nvSpPr>
        <p:spPr>
          <a:xfrm>
            <a:off x="1144771" y="5949221"/>
            <a:ext cx="3969161" cy="543394"/>
          </a:xfrm>
          <a:prstGeom prst="rect">
            <a:avLst/>
          </a:prstGeom>
          <a:solidFill>
            <a:srgbClr val="16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125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23CABE-7479-4A1F-99E1-13EF2703E7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081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397ADB6F-A916-4892-98F7-724FC6F4055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0812" y="0"/>
            <a:ext cx="305081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C1B2DEC-3CA2-4C3A-BD3B-2C0030785F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01624" y="0"/>
            <a:ext cx="305081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BA6E563-2119-4073-B6FF-9C7F08E9ADA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2437" y="0"/>
            <a:ext cx="3050812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111278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549793" y="2190595"/>
            <a:ext cx="2891240" cy="1837416"/>
          </a:xfrm>
          <a:prstGeom prst="rect">
            <a:avLst/>
          </a:prstGeom>
        </p:spPr>
      </p:sp>
      <p:sp>
        <p:nvSpPr>
          <p:cNvPr id="10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504033" y="2190595"/>
            <a:ext cx="3779246" cy="1837416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93629" y="4091896"/>
            <a:ext cx="4386664" cy="1837416"/>
          </a:xfrm>
          <a:prstGeom prst="rect">
            <a:avLst/>
          </a:prstGeom>
        </p:spPr>
      </p:sp>
      <p:sp>
        <p:nvSpPr>
          <p:cNvPr id="12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9793" y="4091896"/>
            <a:ext cx="2262590" cy="1837416"/>
          </a:xfrm>
          <a:prstGeom prst="rect">
            <a:avLst/>
          </a:prstGeom>
        </p:spPr>
      </p:sp>
      <p:sp>
        <p:nvSpPr>
          <p:cNvPr id="1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869532" y="4091894"/>
            <a:ext cx="2266948" cy="1837416"/>
          </a:xfrm>
          <a:prstGeom prst="rect">
            <a:avLst/>
          </a:prstGeom>
        </p:spPr>
      </p:sp>
      <p:sp>
        <p:nvSpPr>
          <p:cNvPr id="1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9812" y="2190595"/>
            <a:ext cx="2250481" cy="1837416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764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slideLayout" Target="../slideLayouts/slideLayout76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42" Type="http://schemas.openxmlformats.org/officeDocument/2006/relationships/slideLayout" Target="../slideLayouts/slideLayout79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78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8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4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43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35" r:id="rId2"/>
    <p:sldLayoutId id="2147483670" r:id="rId3"/>
    <p:sldLayoutId id="2147483681" r:id="rId4"/>
    <p:sldLayoutId id="2147483713" r:id="rId5"/>
    <p:sldLayoutId id="2147483714" r:id="rId6"/>
    <p:sldLayoutId id="214748371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756" r:id="rId28"/>
    <p:sldLayoutId id="2147483757" r:id="rId29"/>
    <p:sldLayoutId id="2147483758" r:id="rId30"/>
    <p:sldLayoutId id="2147483759" r:id="rId31"/>
    <p:sldLayoutId id="2147483760" r:id="rId32"/>
    <p:sldLayoutId id="2147483761" r:id="rId33"/>
    <p:sldLayoutId id="2147483762" r:id="rId34"/>
    <p:sldLayoutId id="2147483763" r:id="rId35"/>
    <p:sldLayoutId id="2147483764" r:id="rId36"/>
    <p:sldLayoutId id="2147483853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1F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 rot="16200000">
            <a:off x="-970634" y="3327626"/>
            <a:ext cx="2958384" cy="202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75" spc="375" dirty="0">
                <a:solidFill>
                  <a:schemeClr val="bg1">
                    <a:alpha val="50000"/>
                  </a:schemeClr>
                </a:solidFill>
                <a:latin typeface="Walkway SemiBold" panose="00000400000000000000" pitchFamily="2" charset="0"/>
              </a:rPr>
              <a:t>www.website.com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259184" y="6125751"/>
            <a:ext cx="4955282" cy="21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000" b="1" spc="188" dirty="0">
                <a:solidFill>
                  <a:schemeClr val="bg1"/>
                </a:solidFill>
                <a:latin typeface="Walkway Black" panose="00000400000000000000" pitchFamily="2" charset="0"/>
              </a:rPr>
              <a:t>MAGNIFICENT | </a:t>
            </a:r>
            <a:r>
              <a:rPr lang="en-US" sz="1000" b="0" spc="188" dirty="0">
                <a:solidFill>
                  <a:schemeClr val="bg1">
                    <a:alpha val="40000"/>
                  </a:schemeClr>
                </a:solidFill>
                <a:latin typeface="Walkway SemiBold" panose="00000400000000000000" pitchFamily="2" charset="0"/>
              </a:rPr>
              <a:t>Incredible Presentation Partner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136990" y="-175285"/>
            <a:ext cx="4730256" cy="2391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0E2A6B-A809-4840-BF14-8648BC0BDF87}" type="slidenum">
              <a:rPr lang="id-ID" sz="14938" b="0" i="0" smtClean="0">
                <a:solidFill>
                  <a:schemeClr val="bg1">
                    <a:alpha val="7000"/>
                  </a:schemeClr>
                </a:solidFill>
                <a:latin typeface="Walkway Bold" panose="00000400000000000000" pitchFamily="2" charset="0"/>
                <a:ea typeface="Roboto Condensed Light" panose="02000000000000000000" pitchFamily="2" charset="0"/>
                <a:cs typeface="Segoe UI Light" panose="020B0502040204020203" pitchFamily="34" charset="0"/>
              </a:rPr>
              <a:pPr algn="r"/>
              <a:t>‹#›</a:t>
            </a:fld>
            <a:endParaRPr lang="id-ID" sz="14938" b="0" i="0" dirty="0">
              <a:solidFill>
                <a:schemeClr val="bg1">
                  <a:alpha val="7000"/>
                </a:schemeClr>
              </a:solidFill>
              <a:latin typeface="Walkway Bold" panose="00000400000000000000" pitchFamily="2" charset="0"/>
              <a:ea typeface="Roboto Condensed Light" panose="020000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317678" y="612321"/>
            <a:ext cx="6954648" cy="0"/>
          </a:xfrm>
          <a:prstGeom prst="line">
            <a:avLst/>
          </a:prstGeom>
          <a:ln>
            <a:solidFill>
              <a:schemeClr val="bg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85"/>
          <p:cNvSpPr>
            <a:spLocks noChangeArrowheads="1"/>
          </p:cNvSpPr>
          <p:nvPr userDrawn="1"/>
        </p:nvSpPr>
        <p:spPr bwMode="auto">
          <a:xfrm>
            <a:off x="11303097" y="6131346"/>
            <a:ext cx="218333" cy="175224"/>
          </a:xfrm>
          <a:custGeom>
            <a:avLst/>
            <a:gdLst>
              <a:gd name="T0" fmla="*/ 250282 w 462"/>
              <a:gd name="T1" fmla="*/ 24258 h 374"/>
              <a:gd name="T2" fmla="*/ 250282 w 462"/>
              <a:gd name="T3" fmla="*/ 24258 h 374"/>
              <a:gd name="T4" fmla="*/ 221508 w 462"/>
              <a:gd name="T5" fmla="*/ 33962 h 374"/>
              <a:gd name="T6" fmla="*/ 240510 w 462"/>
              <a:gd name="T7" fmla="*/ 5391 h 374"/>
              <a:gd name="T8" fmla="*/ 211192 w 462"/>
              <a:gd name="T9" fmla="*/ 19407 h 374"/>
              <a:gd name="T10" fmla="*/ 173189 w 462"/>
              <a:gd name="T11" fmla="*/ 0 h 374"/>
              <a:gd name="T12" fmla="*/ 119983 w 462"/>
              <a:gd name="T13" fmla="*/ 52829 h 374"/>
              <a:gd name="T14" fmla="*/ 124870 w 462"/>
              <a:gd name="T15" fmla="*/ 62532 h 374"/>
              <a:gd name="T16" fmla="*/ 19002 w 462"/>
              <a:gd name="T17" fmla="*/ 10242 h 374"/>
              <a:gd name="T18" fmla="*/ 9229 w 462"/>
              <a:gd name="T19" fmla="*/ 38813 h 374"/>
              <a:gd name="T20" fmla="*/ 33118 w 462"/>
              <a:gd name="T21" fmla="*/ 81400 h 374"/>
              <a:gd name="T22" fmla="*/ 9229 w 462"/>
              <a:gd name="T23" fmla="*/ 72236 h 374"/>
              <a:gd name="T24" fmla="*/ 9229 w 462"/>
              <a:gd name="T25" fmla="*/ 72236 h 374"/>
              <a:gd name="T26" fmla="*/ 53205 w 462"/>
              <a:gd name="T27" fmla="*/ 124526 h 374"/>
              <a:gd name="T28" fmla="*/ 38004 w 462"/>
              <a:gd name="T29" fmla="*/ 124526 h 374"/>
              <a:gd name="T30" fmla="*/ 28774 w 462"/>
              <a:gd name="T31" fmla="*/ 124526 h 374"/>
              <a:gd name="T32" fmla="*/ 77093 w 462"/>
              <a:gd name="T33" fmla="*/ 158487 h 374"/>
              <a:gd name="T34" fmla="*/ 14116 w 462"/>
              <a:gd name="T35" fmla="*/ 182206 h 374"/>
              <a:gd name="T36" fmla="*/ 0 w 462"/>
              <a:gd name="T37" fmla="*/ 182206 h 374"/>
              <a:gd name="T38" fmla="*/ 77093 w 462"/>
              <a:gd name="T39" fmla="*/ 201074 h 374"/>
              <a:gd name="T40" fmla="*/ 221508 w 462"/>
              <a:gd name="T41" fmla="*/ 57681 h 374"/>
              <a:gd name="T42" fmla="*/ 221508 w 462"/>
              <a:gd name="T43" fmla="*/ 52829 h 374"/>
              <a:gd name="T44" fmla="*/ 250282 w 462"/>
              <a:gd name="T45" fmla="*/ 24258 h 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/>
          </a:p>
        </p:txBody>
      </p:sp>
      <p:sp>
        <p:nvSpPr>
          <p:cNvPr id="17" name="Freeform 87"/>
          <p:cNvSpPr>
            <a:spLocks noChangeArrowheads="1"/>
          </p:cNvSpPr>
          <p:nvPr userDrawn="1"/>
        </p:nvSpPr>
        <p:spPr bwMode="auto">
          <a:xfrm>
            <a:off x="10837980" y="6100992"/>
            <a:ext cx="201751" cy="205578"/>
          </a:xfrm>
          <a:custGeom>
            <a:avLst/>
            <a:gdLst>
              <a:gd name="T0" fmla="*/ 187705 w 426"/>
              <a:gd name="T1" fmla="*/ 115822 h 435"/>
              <a:gd name="T2" fmla="*/ 187705 w 426"/>
              <a:gd name="T3" fmla="*/ 115822 h 435"/>
              <a:gd name="T4" fmla="*/ 115888 w 426"/>
              <a:gd name="T5" fmla="*/ 188143 h 435"/>
              <a:gd name="T6" fmla="*/ 42982 w 426"/>
              <a:gd name="T7" fmla="*/ 115822 h 435"/>
              <a:gd name="T8" fmla="*/ 47878 w 426"/>
              <a:gd name="T9" fmla="*/ 106034 h 435"/>
              <a:gd name="T10" fmla="*/ 0 w 426"/>
              <a:gd name="T11" fmla="*/ 106034 h 435"/>
              <a:gd name="T12" fmla="*/ 0 w 426"/>
              <a:gd name="T13" fmla="*/ 197387 h 435"/>
              <a:gd name="T14" fmla="*/ 33733 w 426"/>
              <a:gd name="T15" fmla="*/ 235994 h 435"/>
              <a:gd name="T16" fmla="*/ 197498 w 426"/>
              <a:gd name="T17" fmla="*/ 235994 h 435"/>
              <a:gd name="T18" fmla="*/ 231231 w 426"/>
              <a:gd name="T19" fmla="*/ 197387 h 435"/>
              <a:gd name="T20" fmla="*/ 231231 w 426"/>
              <a:gd name="T21" fmla="*/ 106034 h 435"/>
              <a:gd name="T22" fmla="*/ 183353 w 426"/>
              <a:gd name="T23" fmla="*/ 106034 h 435"/>
              <a:gd name="T24" fmla="*/ 187705 w 426"/>
              <a:gd name="T25" fmla="*/ 115822 h 435"/>
              <a:gd name="T26" fmla="*/ 197498 w 426"/>
              <a:gd name="T27" fmla="*/ 0 h 435"/>
              <a:gd name="T28" fmla="*/ 197498 w 426"/>
              <a:gd name="T29" fmla="*/ 0 h 435"/>
              <a:gd name="T30" fmla="*/ 33733 w 426"/>
              <a:gd name="T31" fmla="*/ 0 h 435"/>
              <a:gd name="T32" fmla="*/ 0 w 426"/>
              <a:gd name="T33" fmla="*/ 38607 h 435"/>
              <a:gd name="T34" fmla="*/ 0 w 426"/>
              <a:gd name="T35" fmla="*/ 77215 h 435"/>
              <a:gd name="T36" fmla="*/ 57672 w 426"/>
              <a:gd name="T37" fmla="*/ 77215 h 435"/>
              <a:gd name="T38" fmla="*/ 115888 w 426"/>
              <a:gd name="T39" fmla="*/ 48395 h 435"/>
              <a:gd name="T40" fmla="*/ 173559 w 426"/>
              <a:gd name="T41" fmla="*/ 77215 h 435"/>
              <a:gd name="T42" fmla="*/ 231231 w 426"/>
              <a:gd name="T43" fmla="*/ 77215 h 435"/>
              <a:gd name="T44" fmla="*/ 231231 w 426"/>
              <a:gd name="T45" fmla="*/ 38607 h 435"/>
              <a:gd name="T46" fmla="*/ 197498 w 426"/>
              <a:gd name="T47" fmla="*/ 0 h 435"/>
              <a:gd name="T48" fmla="*/ 212188 w 426"/>
              <a:gd name="T49" fmla="*/ 48395 h 435"/>
              <a:gd name="T50" fmla="*/ 212188 w 426"/>
              <a:gd name="T51" fmla="*/ 48395 h 435"/>
              <a:gd name="T52" fmla="*/ 207292 w 426"/>
              <a:gd name="T53" fmla="*/ 52745 h 435"/>
              <a:gd name="T54" fmla="*/ 187705 w 426"/>
              <a:gd name="T55" fmla="*/ 52745 h 435"/>
              <a:gd name="T56" fmla="*/ 178456 w 426"/>
              <a:gd name="T57" fmla="*/ 48395 h 435"/>
              <a:gd name="T58" fmla="*/ 178456 w 426"/>
              <a:gd name="T59" fmla="*/ 28820 h 435"/>
              <a:gd name="T60" fmla="*/ 187705 w 426"/>
              <a:gd name="T61" fmla="*/ 19576 h 435"/>
              <a:gd name="T62" fmla="*/ 207292 w 426"/>
              <a:gd name="T63" fmla="*/ 19576 h 435"/>
              <a:gd name="T64" fmla="*/ 212188 w 426"/>
              <a:gd name="T65" fmla="*/ 28820 h 435"/>
              <a:gd name="T66" fmla="*/ 212188 w 426"/>
              <a:gd name="T67" fmla="*/ 48395 h 435"/>
              <a:gd name="T68" fmla="*/ 158869 w 426"/>
              <a:gd name="T69" fmla="*/ 115822 h 435"/>
              <a:gd name="T70" fmla="*/ 158869 w 426"/>
              <a:gd name="T71" fmla="*/ 115822 h 435"/>
              <a:gd name="T72" fmla="*/ 115888 w 426"/>
              <a:gd name="T73" fmla="*/ 72321 h 435"/>
              <a:gd name="T74" fmla="*/ 71818 w 426"/>
              <a:gd name="T75" fmla="*/ 115822 h 435"/>
              <a:gd name="T76" fmla="*/ 115888 w 426"/>
              <a:gd name="T77" fmla="*/ 159323 h 435"/>
              <a:gd name="T78" fmla="*/ 158869 w 426"/>
              <a:gd name="T79" fmla="*/ 115822 h 4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/>
          </a:p>
        </p:txBody>
      </p:sp>
      <p:sp>
        <p:nvSpPr>
          <p:cNvPr id="18" name="Freeform 106"/>
          <p:cNvSpPr>
            <a:spLocks noChangeArrowheads="1"/>
          </p:cNvSpPr>
          <p:nvPr userDrawn="1"/>
        </p:nvSpPr>
        <p:spPr bwMode="auto">
          <a:xfrm>
            <a:off x="10372863" y="6104236"/>
            <a:ext cx="201751" cy="202818"/>
          </a:xfrm>
          <a:custGeom>
            <a:avLst/>
            <a:gdLst>
              <a:gd name="T0" fmla="*/ 202395 w 426"/>
              <a:gd name="T1" fmla="*/ 0 h 427"/>
              <a:gd name="T2" fmla="*/ 202395 w 426"/>
              <a:gd name="T3" fmla="*/ 0 h 427"/>
              <a:gd name="T4" fmla="*/ 28836 w 426"/>
              <a:gd name="T5" fmla="*/ 0 h 427"/>
              <a:gd name="T6" fmla="*/ 0 w 426"/>
              <a:gd name="T7" fmla="*/ 28965 h 427"/>
              <a:gd name="T8" fmla="*/ 0 w 426"/>
              <a:gd name="T9" fmla="*/ 203304 h 427"/>
              <a:gd name="T10" fmla="*/ 28836 w 426"/>
              <a:gd name="T11" fmla="*/ 232815 h 427"/>
              <a:gd name="T12" fmla="*/ 115888 w 426"/>
              <a:gd name="T13" fmla="*/ 232815 h 427"/>
              <a:gd name="T14" fmla="*/ 115888 w 426"/>
              <a:gd name="T15" fmla="*/ 149745 h 427"/>
              <a:gd name="T16" fmla="*/ 87052 w 426"/>
              <a:gd name="T17" fmla="*/ 149745 h 427"/>
              <a:gd name="T18" fmla="*/ 87052 w 426"/>
              <a:gd name="T19" fmla="*/ 111489 h 427"/>
              <a:gd name="T20" fmla="*/ 115888 w 426"/>
              <a:gd name="T21" fmla="*/ 111489 h 427"/>
              <a:gd name="T22" fmla="*/ 115888 w 426"/>
              <a:gd name="T23" fmla="*/ 91815 h 427"/>
              <a:gd name="T24" fmla="*/ 163766 w 426"/>
              <a:gd name="T25" fmla="*/ 43721 h 427"/>
              <a:gd name="T26" fmla="*/ 188249 w 426"/>
              <a:gd name="T27" fmla="*/ 43721 h 427"/>
              <a:gd name="T28" fmla="*/ 188249 w 426"/>
              <a:gd name="T29" fmla="*/ 87442 h 427"/>
              <a:gd name="T30" fmla="*/ 168663 w 426"/>
              <a:gd name="T31" fmla="*/ 87442 h 427"/>
              <a:gd name="T32" fmla="*/ 158869 w 426"/>
              <a:gd name="T33" fmla="*/ 91815 h 427"/>
              <a:gd name="T34" fmla="*/ 158869 w 426"/>
              <a:gd name="T35" fmla="*/ 111489 h 427"/>
              <a:gd name="T36" fmla="*/ 188249 w 426"/>
              <a:gd name="T37" fmla="*/ 111489 h 427"/>
              <a:gd name="T38" fmla="*/ 188249 w 426"/>
              <a:gd name="T39" fmla="*/ 149745 h 427"/>
              <a:gd name="T40" fmla="*/ 158869 w 426"/>
              <a:gd name="T41" fmla="*/ 149745 h 427"/>
              <a:gd name="T42" fmla="*/ 158869 w 426"/>
              <a:gd name="T43" fmla="*/ 232815 h 427"/>
              <a:gd name="T44" fmla="*/ 202395 w 426"/>
              <a:gd name="T45" fmla="*/ 232815 h 427"/>
              <a:gd name="T46" fmla="*/ 231231 w 426"/>
              <a:gd name="T47" fmla="*/ 203304 h 427"/>
              <a:gd name="T48" fmla="*/ 231231 w 426"/>
              <a:gd name="T49" fmla="*/ 28965 h 427"/>
              <a:gd name="T50" fmla="*/ 202395 w 426"/>
              <a:gd name="T51" fmla="*/ 0 h 42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txBody>
          <a:bodyPr wrap="none" lIns="21431" tIns="10716" rIns="21431" bIns="10716" anchor="ctr"/>
          <a:lstStyle/>
          <a:p>
            <a:endParaRPr lang="en-US" sz="1125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7678" y="546837"/>
            <a:ext cx="1194456" cy="130969"/>
            <a:chOff x="2105025" y="874939"/>
            <a:chExt cx="1908175" cy="209550"/>
          </a:xfrm>
        </p:grpSpPr>
        <p:sp>
          <p:nvSpPr>
            <p:cNvPr id="2" name="Oval 1"/>
            <p:cNvSpPr/>
            <p:nvPr userDrawn="1"/>
          </p:nvSpPr>
          <p:spPr>
            <a:xfrm>
              <a:off x="2105025" y="874939"/>
              <a:ext cx="209550" cy="209550"/>
            </a:xfrm>
            <a:prstGeom prst="ellipse">
              <a:avLst/>
            </a:prstGeom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1" name="Oval 10"/>
            <p:cNvSpPr/>
            <p:nvPr userDrawn="1"/>
          </p:nvSpPr>
          <p:spPr>
            <a:xfrm>
              <a:off x="2444750" y="874939"/>
              <a:ext cx="209550" cy="209550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2784475" y="874939"/>
              <a:ext cx="209550" cy="209550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124200" y="874939"/>
              <a:ext cx="209550" cy="209550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3463925" y="874939"/>
              <a:ext cx="209550" cy="209550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3803650" y="874939"/>
              <a:ext cx="209550" cy="209550"/>
            </a:xfrm>
            <a:prstGeom prst="ellipse">
              <a:avLst/>
            </a:prstGeom>
            <a:solidFill>
              <a:schemeClr val="accent6"/>
            </a:solidFill>
            <a:ln w="38100">
              <a:solidFill>
                <a:srgbClr val="161F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</p:grpSp>
    </p:spTree>
    <p:extLst>
      <p:ext uri="{BB962C8B-B14F-4D97-AF65-F5344CB8AC3E}">
        <p14:creationId xmlns:p14="http://schemas.microsoft.com/office/powerpoint/2010/main" val="169131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  <p:sldLayoutId id="2147483783" r:id="rId18"/>
    <p:sldLayoutId id="2147483784" r:id="rId19"/>
    <p:sldLayoutId id="2147483785" r:id="rId20"/>
    <p:sldLayoutId id="2147483786" r:id="rId21"/>
    <p:sldLayoutId id="2147483787" r:id="rId22"/>
    <p:sldLayoutId id="2147483788" r:id="rId23"/>
    <p:sldLayoutId id="2147483789" r:id="rId24"/>
    <p:sldLayoutId id="2147483790" r:id="rId25"/>
    <p:sldLayoutId id="2147483791" r:id="rId26"/>
    <p:sldLayoutId id="2147483792" r:id="rId27"/>
    <p:sldLayoutId id="2147483793" r:id="rId28"/>
    <p:sldLayoutId id="2147483794" r:id="rId29"/>
    <p:sldLayoutId id="2147483795" r:id="rId30"/>
    <p:sldLayoutId id="2147483796" r:id="rId31"/>
    <p:sldLayoutId id="2147483797" r:id="rId32"/>
    <p:sldLayoutId id="2147483798" r:id="rId33"/>
    <p:sldLayoutId id="2147483799" r:id="rId34"/>
    <p:sldLayoutId id="2147483800" r:id="rId35"/>
    <p:sldLayoutId id="2147483801" r:id="rId36"/>
    <p:sldLayoutId id="2147483802" r:id="rId37"/>
    <p:sldLayoutId id="2147483803" r:id="rId38"/>
    <p:sldLayoutId id="2147483804" r:id="rId39"/>
    <p:sldLayoutId id="2147483805" r:id="rId40"/>
    <p:sldLayoutId id="2147483806" r:id="rId41"/>
    <p:sldLayoutId id="2147483807" r:id="rId42"/>
    <p:sldLayoutId id="2147483808" r:id="rId43"/>
    <p:sldLayoutId id="2147483809" r:id="rId44"/>
    <p:sldLayoutId id="2147483810" r:id="rId45"/>
  </p:sldLayoutIdLst>
  <p:txStyles>
    <p:titleStyle>
      <a:lvl1pPr algn="l" defTabSz="912971" rtl="0" eaLnBrk="1" latinLnBrk="0" hangingPunct="1">
        <a:lnSpc>
          <a:spcPct val="90000"/>
        </a:lnSpc>
        <a:spcBef>
          <a:spcPct val="0"/>
        </a:spcBef>
        <a:buNone/>
        <a:defRPr sz="43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3" indent="-228243" algn="l" defTabSz="912971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6" kern="1200">
          <a:solidFill>
            <a:schemeClr val="tx1"/>
          </a:solidFill>
          <a:latin typeface="+mn-lt"/>
          <a:ea typeface="+mn-ea"/>
          <a:cs typeface="+mn-cs"/>
        </a:defRPr>
      </a:lvl1pPr>
      <a:lvl2pPr marL="684729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214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3pPr>
      <a:lvl4pPr marL="1597700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4186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0671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7157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3643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0128" indent="-228243" algn="l" defTabSz="912971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486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2971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7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3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2428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5399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2971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56">
          <p15:clr>
            <a:srgbClr val="F26B43"/>
          </p15:clr>
        </p15:guide>
        <p15:guide id="2" pos="613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Data" Target="../diagrams/data1.xml"/><Relationship Id="rId11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microsoft.com/office/2007/relationships/diagramDrawing" Target="../diagrams/drawing1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factory next to a building&#10;&#10;Description generated with very high confidence">
            <a:extLst>
              <a:ext uri="{FF2B5EF4-FFF2-40B4-BE49-F238E27FC236}">
                <a16:creationId xmlns:a16="http://schemas.microsoft.com/office/drawing/2014/main" id="{B3C3E068-3B30-47BB-834F-BF6759B319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" b="6101"/>
          <a:stretch>
            <a:fillRect/>
          </a:stretch>
        </p:blipFill>
        <p:spPr>
          <a:xfrm>
            <a:off x="9426" y="0"/>
            <a:ext cx="12173149" cy="6858000"/>
          </a:xfrm>
        </p:spPr>
      </p:pic>
      <p:sp>
        <p:nvSpPr>
          <p:cNvPr id="5" name="Rectangle 4"/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9321" y="1357300"/>
            <a:ext cx="5870374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>
              <a:lnSpc>
                <a:spcPct val="80000"/>
              </a:lnSpc>
            </a:pPr>
            <a:r>
              <a:rPr lang="en-US" sz="6000" b="1" spc="375" dirty="0">
                <a:solidFill>
                  <a:prstClr val="white"/>
                </a:solidFill>
              </a:rPr>
              <a:t>SAP BUSINESS ONE WORKSHOP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0760" y="3803551"/>
            <a:ext cx="5174648" cy="470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0">
              <a:lnSpc>
                <a:spcPct val="80000"/>
              </a:lnSpc>
            </a:pPr>
            <a:endParaRPr lang="en-US" sz="3000" spc="375" dirty="0">
              <a:solidFill>
                <a:prstClr val="white"/>
              </a:solidFill>
              <a:latin typeface="Walkway SemiBold" panose="00000400000000000000" pitchFamily="2" charset="0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1099564" y="3951586"/>
            <a:ext cx="130969" cy="130969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/>
          <p:cNvSpPr/>
          <p:nvPr userDrawn="1"/>
        </p:nvSpPr>
        <p:spPr>
          <a:xfrm>
            <a:off x="1311892" y="3951586"/>
            <a:ext cx="130969" cy="130969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1524220" y="3951586"/>
            <a:ext cx="130969" cy="130969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736548" y="3951586"/>
            <a:ext cx="130969" cy="13096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1948876" y="3951586"/>
            <a:ext cx="130969" cy="130969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161204" y="3951586"/>
            <a:ext cx="130969" cy="130969"/>
          </a:xfrm>
          <a:prstGeom prst="ellipse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0905025-FEFD-4807-852B-8BC847DBE8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5" y="6003883"/>
            <a:ext cx="3001285" cy="70592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DE67C0F-7101-4237-9AF0-ACDFBF3C33E7}"/>
              </a:ext>
            </a:extLst>
          </p:cNvPr>
          <p:cNvGrpSpPr/>
          <p:nvPr/>
        </p:nvGrpSpPr>
        <p:grpSpPr>
          <a:xfrm>
            <a:off x="7740783" y="-57273"/>
            <a:ext cx="4850169" cy="1200273"/>
            <a:chOff x="12584488" y="5364335"/>
            <a:chExt cx="5072102" cy="125519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CDC6EB1-523E-4FD2-9F41-00DA5B0FC188}"/>
                </a:ext>
              </a:extLst>
            </p:cNvPr>
            <p:cNvSpPr/>
            <p:nvPr/>
          </p:nvSpPr>
          <p:spPr>
            <a:xfrm>
              <a:off x="12584488" y="5364335"/>
              <a:ext cx="5072102" cy="1255195"/>
            </a:xfrm>
            <a:prstGeom prst="roundRect">
              <a:avLst>
                <a:gd name="adj" fmla="val 2033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3600000" scaled="0"/>
            </a:gradFill>
            <a:ln>
              <a:noFill/>
            </a:ln>
            <a:effectLst>
              <a:outerShdw blurRad="685800" dist="177800" dir="8100000" algn="t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1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301278-C2FA-4AF5-A60B-08EE08874C35}"/>
                </a:ext>
              </a:extLst>
            </p:cNvPr>
            <p:cNvCxnSpPr/>
            <p:nvPr/>
          </p:nvCxnSpPr>
          <p:spPr>
            <a:xfrm>
              <a:off x="14026797" y="5580411"/>
              <a:ext cx="0" cy="823042"/>
            </a:xfrm>
            <a:prstGeom prst="line">
              <a:avLst/>
            </a:prstGeom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C3E5C29-0CED-41F3-9866-671C9B5B141E}"/>
                </a:ext>
              </a:extLst>
            </p:cNvPr>
            <p:cNvSpPr/>
            <p:nvPr/>
          </p:nvSpPr>
          <p:spPr>
            <a:xfrm>
              <a:off x="14155865" y="5513779"/>
              <a:ext cx="3496776" cy="260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285750">
                <a:lnSpc>
                  <a:spcPct val="130000"/>
                </a:lnSpc>
              </a:pPr>
              <a:endParaRPr lang="en-US" sz="8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15410D9-56E7-47B2-AFE6-4377DFF7AE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2" y="200558"/>
            <a:ext cx="2547938" cy="6846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C5A637-1B71-4D7B-9E9E-457ABF16B9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696" y="209435"/>
            <a:ext cx="1113433" cy="65383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ABF746D-EE41-4012-BB39-ACB8AEADE741}"/>
              </a:ext>
            </a:extLst>
          </p:cNvPr>
          <p:cNvSpPr/>
          <p:nvPr/>
        </p:nvSpPr>
        <p:spPr>
          <a:xfrm>
            <a:off x="134230" y="5228629"/>
            <a:ext cx="5715000" cy="151580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285750"/>
            <a:r>
              <a:rPr lang="en-US" sz="1750" b="1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PT </a:t>
            </a:r>
            <a:r>
              <a:rPr lang="en-US" sz="1750" b="1" dirty="0" err="1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Soltius</a:t>
            </a:r>
            <a:r>
              <a:rPr lang="en-US" sz="1750" b="1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 Indonesia</a:t>
            </a:r>
            <a:endParaRPr lang="id-ID" sz="1750" b="1" dirty="0">
              <a:solidFill>
                <a:srgbClr val="E7E6E6"/>
              </a:solidFill>
              <a:latin typeface="Calibri" panose="020F0502020204030204"/>
              <a:cs typeface="Calibri" pitchFamily="34" charset="0"/>
            </a:endParaRPr>
          </a:p>
          <a:p>
            <a:pPr defTabSz="285750"/>
            <a:r>
              <a:rPr lang="en-US" sz="1500" b="1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SOHO CAPITAL @ </a:t>
            </a:r>
            <a:r>
              <a:rPr lang="en-US" sz="1500" b="1" dirty="0" err="1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Podomoro</a:t>
            </a:r>
            <a:r>
              <a:rPr lang="en-US" sz="1500" b="1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 City </a:t>
            </a:r>
            <a:endParaRPr lang="id-ID" sz="1500" b="1" dirty="0">
              <a:solidFill>
                <a:srgbClr val="E7E6E6"/>
              </a:solidFill>
              <a:latin typeface="Calibri" panose="020F0502020204030204"/>
              <a:cs typeface="Calibri" pitchFamily="34" charset="0"/>
            </a:endParaRPr>
          </a:p>
          <a:p>
            <a:pPr defTabSz="285750"/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15</a:t>
            </a:r>
            <a:r>
              <a:rPr lang="en-US" sz="1500" baseline="300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th</a:t>
            </a:r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 Floor, Suite SC-1503-05</a:t>
            </a:r>
            <a:endParaRPr lang="id-ID" sz="1500" dirty="0">
              <a:solidFill>
                <a:srgbClr val="E7E6E6"/>
              </a:solidFill>
              <a:latin typeface="Calibri" panose="020F0502020204030204"/>
              <a:cs typeface="Calibri" pitchFamily="34" charset="0"/>
            </a:endParaRPr>
          </a:p>
          <a:p>
            <a:pPr defTabSz="285750"/>
            <a:r>
              <a:rPr lang="id-ID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Jl. </a:t>
            </a:r>
            <a:r>
              <a:rPr lang="en-US" sz="1500" dirty="0" err="1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Letjen</a:t>
            </a:r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. S. </a:t>
            </a:r>
            <a:r>
              <a:rPr lang="en-US" sz="1500" dirty="0" err="1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Parman</a:t>
            </a:r>
            <a:r>
              <a:rPr lang="id-ID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 Kav. 2</a:t>
            </a:r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8, </a:t>
            </a:r>
            <a:endParaRPr lang="id-ID" sz="1500" dirty="0">
              <a:solidFill>
                <a:srgbClr val="E7E6E6"/>
              </a:solidFill>
              <a:latin typeface="Calibri" panose="020F0502020204030204"/>
              <a:cs typeface="Calibri" pitchFamily="34" charset="0"/>
            </a:endParaRPr>
          </a:p>
          <a:p>
            <a:pPr defTabSz="285750"/>
            <a:r>
              <a:rPr lang="id-ID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Jakarta </a:t>
            </a:r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Barat 11470 - Indonesia</a:t>
            </a:r>
            <a:endParaRPr lang="id-ID" sz="1500" dirty="0">
              <a:solidFill>
                <a:srgbClr val="E7E6E6"/>
              </a:solidFill>
              <a:latin typeface="Calibri" panose="020F0502020204030204"/>
              <a:cs typeface="Calibri" pitchFamily="34" charset="0"/>
            </a:endParaRPr>
          </a:p>
          <a:p>
            <a:pPr defTabSz="285750"/>
            <a:r>
              <a:rPr lang="en-US" sz="1500" dirty="0">
                <a:solidFill>
                  <a:srgbClr val="E7E6E6"/>
                </a:solidFill>
                <a:latin typeface="Calibri" panose="020F0502020204030204"/>
                <a:cs typeface="Calibri" pitchFamily="34" charset="0"/>
              </a:rPr>
              <a:t>Office : +62 21 2934 5900</a:t>
            </a:r>
          </a:p>
        </p:txBody>
      </p:sp>
    </p:spTree>
    <p:extLst>
      <p:ext uri="{BB962C8B-B14F-4D97-AF65-F5344CB8AC3E}">
        <p14:creationId xmlns:p14="http://schemas.microsoft.com/office/powerpoint/2010/main" val="4707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658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Moving Average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CAC0C97-B241-43BA-8C95-0FAF9DD7FD6A}"/>
              </a:ext>
            </a:extLst>
          </p:cNvPr>
          <p:cNvSpPr txBox="1">
            <a:spLocks/>
          </p:cNvSpPr>
          <p:nvPr/>
        </p:nvSpPr>
        <p:spPr>
          <a:xfrm>
            <a:off x="436486" y="1927899"/>
            <a:ext cx="4471403" cy="40718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Valuation Method = Moving Average</a:t>
            </a:r>
          </a:p>
          <a:p>
            <a:pPr marL="0" indent="0">
              <a:buNone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Contoh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Production Order Material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Planned =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Issue = 3.000.000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Receipt =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Variance = 1.000.000</a:t>
            </a:r>
          </a:p>
          <a:p>
            <a:pPr>
              <a:buFontTx/>
              <a:buChar char="-"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B1649-DBE0-4458-96C7-848537D55E2C}"/>
              </a:ext>
            </a:extLst>
          </p:cNvPr>
          <p:cNvGrpSpPr/>
          <p:nvPr/>
        </p:nvGrpSpPr>
        <p:grpSpPr>
          <a:xfrm>
            <a:off x="5306438" y="1613916"/>
            <a:ext cx="1579123" cy="1815084"/>
            <a:chOff x="3965791" y="23788"/>
            <a:chExt cx="1579123" cy="1815084"/>
          </a:xfrm>
        </p:grpSpPr>
        <p:sp>
          <p:nvSpPr>
            <p:cNvPr id="9" name="Hexagon 8">
              <a:extLst>
                <a:ext uri="{FF2B5EF4-FFF2-40B4-BE49-F238E27FC236}">
                  <a16:creationId xmlns:a16="http://schemas.microsoft.com/office/drawing/2014/main" id="{80A254CD-7E1A-4E5B-8683-5C5C95CA7D11}"/>
                </a:ext>
              </a:extLst>
            </p:cNvPr>
            <p:cNvSpPr/>
            <p:nvPr/>
          </p:nvSpPr>
          <p:spPr>
            <a:xfrm rot="5400000">
              <a:off x="3847811" y="141768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>
              <a:extLst>
                <a:ext uri="{FF2B5EF4-FFF2-40B4-BE49-F238E27FC236}">
                  <a16:creationId xmlns:a16="http://schemas.microsoft.com/office/drawing/2014/main" id="{2393A196-75D2-4737-B863-53C71044F7B0}"/>
                </a:ext>
              </a:extLst>
            </p:cNvPr>
            <p:cNvSpPr txBox="1"/>
            <p:nvPr/>
          </p:nvSpPr>
          <p:spPr>
            <a:xfrm>
              <a:off x="4073871" y="365816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Production Order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8C0D4A-8A73-48F8-B24E-67AC46547405}"/>
              </a:ext>
            </a:extLst>
          </p:cNvPr>
          <p:cNvGrpSpPr/>
          <p:nvPr/>
        </p:nvGrpSpPr>
        <p:grpSpPr>
          <a:xfrm>
            <a:off x="9209813" y="1590126"/>
            <a:ext cx="1579123" cy="1815084"/>
            <a:chOff x="3258238" y="0"/>
            <a:chExt cx="1579123" cy="1815084"/>
          </a:xfrm>
        </p:grpSpPr>
        <p:sp>
          <p:nvSpPr>
            <p:cNvPr id="12" name="Hexagon 11">
              <a:extLst>
                <a:ext uri="{FF2B5EF4-FFF2-40B4-BE49-F238E27FC236}">
                  <a16:creationId xmlns:a16="http://schemas.microsoft.com/office/drawing/2014/main" id="{5AC992BE-BDAA-4F80-9991-31B572DD36DD}"/>
                </a:ext>
              </a:extLst>
            </p:cNvPr>
            <p:cNvSpPr/>
            <p:nvPr/>
          </p:nvSpPr>
          <p:spPr>
            <a:xfrm rot="5400000">
              <a:off x="3140258" y="117980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>
              <a:extLst>
                <a:ext uri="{FF2B5EF4-FFF2-40B4-BE49-F238E27FC236}">
                  <a16:creationId xmlns:a16="http://schemas.microsoft.com/office/drawing/2014/main" id="{15B8F7F7-2F0D-4E3F-886C-C3E70EF8E468}"/>
                </a:ext>
              </a:extLst>
            </p:cNvPr>
            <p:cNvSpPr txBox="1"/>
            <p:nvPr/>
          </p:nvSpPr>
          <p:spPr>
            <a:xfrm>
              <a:off x="3385050" y="296103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Issue /Receipt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Arrow: Chevron 13">
            <a:extLst>
              <a:ext uri="{FF2B5EF4-FFF2-40B4-BE49-F238E27FC236}">
                <a16:creationId xmlns:a16="http://schemas.microsoft.com/office/drawing/2014/main" id="{39B44964-B287-4AAB-9448-93B5E3F78784}"/>
              </a:ext>
            </a:extLst>
          </p:cNvPr>
          <p:cNvSpPr/>
          <p:nvPr/>
        </p:nvSpPr>
        <p:spPr>
          <a:xfrm rot="10615108">
            <a:off x="8176315" y="2131654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08625E3-42FE-4BE0-85D9-B13026FAD36A}"/>
              </a:ext>
            </a:extLst>
          </p:cNvPr>
          <p:cNvSpPr/>
          <p:nvPr/>
        </p:nvSpPr>
        <p:spPr>
          <a:xfrm>
            <a:off x="7284111" y="2139949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D0250E5-169D-4610-A89C-A7BC0646F978}"/>
              </a:ext>
            </a:extLst>
          </p:cNvPr>
          <p:cNvSpPr txBox="1">
            <a:spLocks/>
          </p:cNvSpPr>
          <p:nvPr/>
        </p:nvSpPr>
        <p:spPr>
          <a:xfrm>
            <a:off x="4940001" y="3725104"/>
            <a:ext cx="6584151" cy="2728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Closed Production Order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		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Variance      		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Variance 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INV FG				1.000.000</a:t>
            </a:r>
          </a:p>
        </p:txBody>
      </p:sp>
    </p:spTree>
    <p:extLst>
      <p:ext uri="{BB962C8B-B14F-4D97-AF65-F5344CB8AC3E}">
        <p14:creationId xmlns:p14="http://schemas.microsoft.com/office/powerpoint/2010/main" val="3875733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658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Standard Cost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761DFCB-BF12-4258-90EF-0D8B9DFEAC61}"/>
              </a:ext>
            </a:extLst>
          </p:cNvPr>
          <p:cNvSpPr txBox="1">
            <a:spLocks/>
          </p:cNvSpPr>
          <p:nvPr/>
        </p:nvSpPr>
        <p:spPr>
          <a:xfrm>
            <a:off x="468222" y="1786231"/>
            <a:ext cx="4471403" cy="3852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Valuation Method = Std Cost</a:t>
            </a:r>
          </a:p>
          <a:p>
            <a:pPr marL="0" indent="0">
              <a:buNone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Contoh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FG Item Cost :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Issue = 3.000.000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Receipt =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Variance = 1.000.000</a:t>
            </a:r>
          </a:p>
          <a:p>
            <a:pPr>
              <a:buFontTx/>
              <a:buChar char="-"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5C52216-8884-4318-A29B-8A58BF840C87}"/>
              </a:ext>
            </a:extLst>
          </p:cNvPr>
          <p:cNvGrpSpPr/>
          <p:nvPr/>
        </p:nvGrpSpPr>
        <p:grpSpPr>
          <a:xfrm>
            <a:off x="5323478" y="1382647"/>
            <a:ext cx="1579123" cy="1815084"/>
            <a:chOff x="3965791" y="23788"/>
            <a:chExt cx="1579123" cy="1815084"/>
          </a:xfrm>
        </p:grpSpPr>
        <p:sp>
          <p:nvSpPr>
            <p:cNvPr id="14" name="Hexagon 13">
              <a:extLst>
                <a:ext uri="{FF2B5EF4-FFF2-40B4-BE49-F238E27FC236}">
                  <a16:creationId xmlns:a16="http://schemas.microsoft.com/office/drawing/2014/main" id="{54AC9AC1-DFED-4F67-BC40-DE7307AF5023}"/>
                </a:ext>
              </a:extLst>
            </p:cNvPr>
            <p:cNvSpPr/>
            <p:nvPr/>
          </p:nvSpPr>
          <p:spPr>
            <a:xfrm rot="5400000">
              <a:off x="3847811" y="141768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>
              <a:extLst>
                <a:ext uri="{FF2B5EF4-FFF2-40B4-BE49-F238E27FC236}">
                  <a16:creationId xmlns:a16="http://schemas.microsoft.com/office/drawing/2014/main" id="{C902052C-429D-450B-8D00-E6923F646318}"/>
                </a:ext>
              </a:extLst>
            </p:cNvPr>
            <p:cNvSpPr txBox="1"/>
            <p:nvPr/>
          </p:nvSpPr>
          <p:spPr>
            <a:xfrm>
              <a:off x="4073871" y="365816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Production Order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CFA095-F142-4259-A634-D1D6A7CEC665}"/>
              </a:ext>
            </a:extLst>
          </p:cNvPr>
          <p:cNvGrpSpPr/>
          <p:nvPr/>
        </p:nvGrpSpPr>
        <p:grpSpPr>
          <a:xfrm>
            <a:off x="9226853" y="1358857"/>
            <a:ext cx="1579123" cy="1815084"/>
            <a:chOff x="3258238" y="0"/>
            <a:chExt cx="1579123" cy="1815084"/>
          </a:xfrm>
        </p:grpSpPr>
        <p:sp>
          <p:nvSpPr>
            <p:cNvPr id="17" name="Hexagon 16">
              <a:extLst>
                <a:ext uri="{FF2B5EF4-FFF2-40B4-BE49-F238E27FC236}">
                  <a16:creationId xmlns:a16="http://schemas.microsoft.com/office/drawing/2014/main" id="{84C03235-C3DE-4BC0-8B7D-31FA2EF01664}"/>
                </a:ext>
              </a:extLst>
            </p:cNvPr>
            <p:cNvSpPr/>
            <p:nvPr/>
          </p:nvSpPr>
          <p:spPr>
            <a:xfrm rot="5400000">
              <a:off x="3140258" y="117980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Hexagon 4">
              <a:extLst>
                <a:ext uri="{FF2B5EF4-FFF2-40B4-BE49-F238E27FC236}">
                  <a16:creationId xmlns:a16="http://schemas.microsoft.com/office/drawing/2014/main" id="{A22EC57F-699D-4F09-A224-FA168D004DE5}"/>
                </a:ext>
              </a:extLst>
            </p:cNvPr>
            <p:cNvSpPr txBox="1"/>
            <p:nvPr/>
          </p:nvSpPr>
          <p:spPr>
            <a:xfrm>
              <a:off x="3385050" y="296103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Issue /Receipt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4C02A3AA-3858-4678-A454-F99FA2B94B63}"/>
              </a:ext>
            </a:extLst>
          </p:cNvPr>
          <p:cNvSpPr/>
          <p:nvPr/>
        </p:nvSpPr>
        <p:spPr>
          <a:xfrm rot="10615108">
            <a:off x="8193355" y="1900385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hevron 20">
            <a:extLst>
              <a:ext uri="{FF2B5EF4-FFF2-40B4-BE49-F238E27FC236}">
                <a16:creationId xmlns:a16="http://schemas.microsoft.com/office/drawing/2014/main" id="{4EE9400B-11F9-42F8-8820-CAB088CFC157}"/>
              </a:ext>
            </a:extLst>
          </p:cNvPr>
          <p:cNvSpPr/>
          <p:nvPr/>
        </p:nvSpPr>
        <p:spPr>
          <a:xfrm>
            <a:off x="7301151" y="1908680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5C03E4-467B-4DE3-B1F5-3D16C6E8F9CC}"/>
              </a:ext>
            </a:extLst>
          </p:cNvPr>
          <p:cNvSpPr txBox="1">
            <a:spLocks/>
          </p:cNvSpPr>
          <p:nvPr/>
        </p:nvSpPr>
        <p:spPr>
          <a:xfrm>
            <a:off x="4939625" y="4015922"/>
            <a:ext cx="6584151" cy="16329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Closed Production Order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		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Variance      			1.000.000</a:t>
            </a:r>
          </a:p>
        </p:txBody>
      </p:sp>
    </p:spTree>
    <p:extLst>
      <p:ext uri="{BB962C8B-B14F-4D97-AF65-F5344CB8AC3E}">
        <p14:creationId xmlns:p14="http://schemas.microsoft.com/office/powerpoint/2010/main" val="2792292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658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Serial/Batch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0072F90-6BBD-40EC-8A11-2595A740870C}"/>
              </a:ext>
            </a:extLst>
          </p:cNvPr>
          <p:cNvSpPr txBox="1">
            <a:spLocks/>
          </p:cNvSpPr>
          <p:nvPr/>
        </p:nvSpPr>
        <p:spPr>
          <a:xfrm>
            <a:off x="318450" y="1927899"/>
            <a:ext cx="4629556" cy="3852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Valuation Method = SN/Batch</a:t>
            </a:r>
          </a:p>
          <a:p>
            <a:pPr marL="0" indent="0">
              <a:buNone/>
            </a:pPr>
            <a:r>
              <a:rPr lang="en-US" altLang="en-US" dirty="0" err="1">
                <a:solidFill>
                  <a:schemeClr val="bg1">
                    <a:lumMod val="50000"/>
                  </a:schemeClr>
                </a:solidFill>
              </a:rPr>
              <a:t>Contoh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Production Order Material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Planned =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Issue = 3.000.000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Actual Receipt = 4.000.000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Variance = 1.000.000</a:t>
            </a:r>
          </a:p>
          <a:p>
            <a:pPr>
              <a:buFontTx/>
              <a:buChar char="-"/>
            </a:pPr>
            <a:endParaRPr lang="en-US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874B2E5-776D-4AF1-B196-B6D9E86C49AE}"/>
              </a:ext>
            </a:extLst>
          </p:cNvPr>
          <p:cNvGrpSpPr/>
          <p:nvPr/>
        </p:nvGrpSpPr>
        <p:grpSpPr>
          <a:xfrm>
            <a:off x="5323478" y="1382647"/>
            <a:ext cx="1579123" cy="1815084"/>
            <a:chOff x="3965791" y="23788"/>
            <a:chExt cx="1579123" cy="1815084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2C82E83F-723A-4A91-ADC6-1AD0860062A8}"/>
                </a:ext>
              </a:extLst>
            </p:cNvPr>
            <p:cNvSpPr/>
            <p:nvPr/>
          </p:nvSpPr>
          <p:spPr>
            <a:xfrm rot="5400000">
              <a:off x="3847811" y="141768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>
              <a:extLst>
                <a:ext uri="{FF2B5EF4-FFF2-40B4-BE49-F238E27FC236}">
                  <a16:creationId xmlns:a16="http://schemas.microsoft.com/office/drawing/2014/main" id="{631E29CB-BDEE-47AC-88C6-365DBB28E6E8}"/>
                </a:ext>
              </a:extLst>
            </p:cNvPr>
            <p:cNvSpPr txBox="1"/>
            <p:nvPr/>
          </p:nvSpPr>
          <p:spPr>
            <a:xfrm>
              <a:off x="4073871" y="365816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Production Order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AE8ADF5-5026-4FAE-8551-58DC53ED3BD4}"/>
              </a:ext>
            </a:extLst>
          </p:cNvPr>
          <p:cNvGrpSpPr/>
          <p:nvPr/>
        </p:nvGrpSpPr>
        <p:grpSpPr>
          <a:xfrm>
            <a:off x="9226853" y="1358857"/>
            <a:ext cx="1579123" cy="1815084"/>
            <a:chOff x="3258238" y="0"/>
            <a:chExt cx="1579123" cy="1815084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469BD24C-371D-4D01-9287-30D7772EA77D}"/>
                </a:ext>
              </a:extLst>
            </p:cNvPr>
            <p:cNvSpPr/>
            <p:nvPr/>
          </p:nvSpPr>
          <p:spPr>
            <a:xfrm rot="5400000">
              <a:off x="3140258" y="117980"/>
              <a:ext cx="1815084" cy="157912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shade val="50000"/>
                <a:hueOff val="-87364"/>
                <a:satOff val="14847"/>
                <a:lumOff val="1255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Hexagon 4">
              <a:extLst>
                <a:ext uri="{FF2B5EF4-FFF2-40B4-BE49-F238E27FC236}">
                  <a16:creationId xmlns:a16="http://schemas.microsoft.com/office/drawing/2014/main" id="{3DB4B38F-D891-433B-AF52-9FCEE88F2B15}"/>
                </a:ext>
              </a:extLst>
            </p:cNvPr>
            <p:cNvSpPr txBox="1"/>
            <p:nvPr/>
          </p:nvSpPr>
          <p:spPr>
            <a:xfrm>
              <a:off x="3385050" y="296103"/>
              <a:ext cx="1333044" cy="1249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b="1" dirty="0">
                  <a:solidFill>
                    <a:schemeClr val="tx1"/>
                  </a:solidFill>
                </a:rPr>
                <a:t>Issue /Receipt</a:t>
              </a:r>
              <a:endParaRPr lang="id-ID" sz="16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Arrow: Chevron 34">
            <a:extLst>
              <a:ext uri="{FF2B5EF4-FFF2-40B4-BE49-F238E27FC236}">
                <a16:creationId xmlns:a16="http://schemas.microsoft.com/office/drawing/2014/main" id="{3663F8E6-DE4E-4785-9E05-C87247190476}"/>
              </a:ext>
            </a:extLst>
          </p:cNvPr>
          <p:cNvSpPr/>
          <p:nvPr/>
        </p:nvSpPr>
        <p:spPr>
          <a:xfrm rot="10615108">
            <a:off x="8193355" y="1900385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Arrow: Chevron 35">
            <a:extLst>
              <a:ext uri="{FF2B5EF4-FFF2-40B4-BE49-F238E27FC236}">
                <a16:creationId xmlns:a16="http://schemas.microsoft.com/office/drawing/2014/main" id="{1F87DD5D-3D8A-40D1-AC58-EFD41C2C2778}"/>
              </a:ext>
            </a:extLst>
          </p:cNvPr>
          <p:cNvSpPr/>
          <p:nvPr/>
        </p:nvSpPr>
        <p:spPr>
          <a:xfrm>
            <a:off x="7301151" y="1908680"/>
            <a:ext cx="791483" cy="71543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412937-08C8-446A-82DF-FB35E18714CE}"/>
              </a:ext>
            </a:extLst>
          </p:cNvPr>
          <p:cNvSpPr txBox="1">
            <a:spLocks/>
          </p:cNvSpPr>
          <p:nvPr/>
        </p:nvSpPr>
        <p:spPr>
          <a:xfrm>
            <a:off x="5171363" y="3684060"/>
            <a:ext cx="6584151" cy="27287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Closed Production Order :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		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Variance      		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WIP Variance 	1.000.000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INV/COGS FG			1.000.000</a:t>
            </a:r>
          </a:p>
        </p:txBody>
      </p:sp>
    </p:spTree>
    <p:extLst>
      <p:ext uri="{BB962C8B-B14F-4D97-AF65-F5344CB8AC3E}">
        <p14:creationId xmlns:p14="http://schemas.microsoft.com/office/powerpoint/2010/main" val="2398446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FFA6FA-F216-4938-8A77-276CC0615C8E}"/>
              </a:ext>
            </a:extLst>
          </p:cNvPr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90EAD-293D-4236-9B7D-C0B4021DC04E}"/>
              </a:ext>
            </a:extLst>
          </p:cNvPr>
          <p:cNvSpPr/>
          <p:nvPr/>
        </p:nvSpPr>
        <p:spPr>
          <a:xfrm>
            <a:off x="2595282" y="2505670"/>
            <a:ext cx="82655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Report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8D6D9-7657-4F45-A57C-E6D81E9C054A}"/>
              </a:ext>
            </a:extLst>
          </p:cNvPr>
          <p:cNvGrpSpPr/>
          <p:nvPr/>
        </p:nvGrpSpPr>
        <p:grpSpPr>
          <a:xfrm flipH="1">
            <a:off x="4732974" y="3596611"/>
            <a:ext cx="2726050" cy="139433"/>
            <a:chOff x="4057117" y="3794813"/>
            <a:chExt cx="4092975" cy="925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02FB2-8168-4899-8D6B-1A7B15E0100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35709-02DC-44AA-ABDD-BAF8D857B75A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7070A-7776-4E51-8687-C1CEC30E6850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C0203-1E42-438E-8413-02508F0E0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5" y="6003883"/>
            <a:ext cx="3001285" cy="7059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C03D1-B847-472D-8F93-EA8415E41406}"/>
              </a:ext>
            </a:extLst>
          </p:cNvPr>
          <p:cNvGrpSpPr/>
          <p:nvPr/>
        </p:nvGrpSpPr>
        <p:grpSpPr>
          <a:xfrm>
            <a:off x="7740783" y="-57273"/>
            <a:ext cx="4850169" cy="1110569"/>
            <a:chOff x="12584488" y="5364335"/>
            <a:chExt cx="5072102" cy="1255195"/>
          </a:xfrm>
          <a:solidFill>
            <a:schemeClr val="accent1">
              <a:lumMod val="75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81CE33-D552-437D-8064-EDD458D45F73}"/>
                </a:ext>
              </a:extLst>
            </p:cNvPr>
            <p:cNvSpPr/>
            <p:nvPr/>
          </p:nvSpPr>
          <p:spPr>
            <a:xfrm>
              <a:off x="12584488" y="5364335"/>
              <a:ext cx="5072102" cy="1255195"/>
            </a:xfrm>
            <a:prstGeom prst="roundRect">
              <a:avLst>
                <a:gd name="adj" fmla="val 2033"/>
              </a:avLst>
            </a:prstGeom>
            <a:grpFill/>
            <a:ln>
              <a:noFill/>
            </a:ln>
            <a:effectLst>
              <a:outerShdw blurRad="685800" dist="177800" dir="8100000" algn="t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1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6A3A6A-673B-435A-823F-5D9DF8644DC0}"/>
                </a:ext>
              </a:extLst>
            </p:cNvPr>
            <p:cNvCxnSpPr/>
            <p:nvPr/>
          </p:nvCxnSpPr>
          <p:spPr>
            <a:xfrm>
              <a:off x="14232571" y="5619658"/>
              <a:ext cx="0" cy="823043"/>
            </a:xfrm>
            <a:prstGeom prst="line">
              <a:avLst/>
            </a:prstGeom>
            <a:grp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FEFF2-0B6B-46D5-8A19-B9D8465FCECA}"/>
                </a:ext>
              </a:extLst>
            </p:cNvPr>
            <p:cNvSpPr/>
            <p:nvPr/>
          </p:nvSpPr>
          <p:spPr>
            <a:xfrm>
              <a:off x="14155865" y="5513779"/>
              <a:ext cx="3496776" cy="260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285750">
                <a:lnSpc>
                  <a:spcPct val="130000"/>
                </a:lnSpc>
              </a:pPr>
              <a:endParaRPr lang="en-US" sz="8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F6FED-17D7-4C53-9B70-2A3A02ACD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3" y="266618"/>
            <a:ext cx="2273192" cy="610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FD487C-B137-455C-8A45-0A8ECE7CF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8" y="245094"/>
            <a:ext cx="1113433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1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1140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Bill Of Material Report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F290B-0DE9-43DE-B772-37F158B17B1E}"/>
              </a:ext>
            </a:extLst>
          </p:cNvPr>
          <p:cNvSpPr/>
          <p:nvPr/>
        </p:nvSpPr>
        <p:spPr>
          <a:xfrm>
            <a:off x="436487" y="5127615"/>
            <a:ext cx="10022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Report yang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menampilkan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Detail Bom dan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Komponen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Item yang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telah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dibuat</a:t>
            </a: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7C3478-3886-4486-A660-B258A5240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50" y="1887448"/>
            <a:ext cx="11709357" cy="300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81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1140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Open Item List (Production Order)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61F1ABA-E152-40F0-9655-60B7090ACF21}"/>
              </a:ext>
            </a:extLst>
          </p:cNvPr>
          <p:cNvSpPr/>
          <p:nvPr/>
        </p:nvSpPr>
        <p:spPr>
          <a:xfrm>
            <a:off x="436487" y="1595021"/>
            <a:ext cx="28812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Open Item list 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Dapat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melihat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status Production Order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Planned 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Released</a:t>
            </a:r>
          </a:p>
          <a:p>
            <a:pPr marL="342900" indent="-342900">
              <a:buFontTx/>
              <a:buChar char="-"/>
            </a:pP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Mengubah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Status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Secara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Massal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menjadi</a:t>
            </a: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Planned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Released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Closed</a:t>
            </a:r>
          </a:p>
          <a:p>
            <a:pPr marL="342900" indent="-342900">
              <a:buFontTx/>
              <a:buChar char="-"/>
            </a:pP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Canceled</a:t>
            </a: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346DE4-DD03-416B-96C2-271F3A8FA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93" y="1358857"/>
            <a:ext cx="8582147" cy="443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00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11873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Variance Report	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F290B-0DE9-43DE-B772-37F158B17B1E}"/>
              </a:ext>
            </a:extLst>
          </p:cNvPr>
          <p:cNvSpPr/>
          <p:nvPr/>
        </p:nvSpPr>
        <p:spPr>
          <a:xfrm>
            <a:off x="436487" y="1764651"/>
            <a:ext cx="11172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Menampilkan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Selisih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antara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Issue Vs Receipt yang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sudah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dilakukan</a:t>
            </a: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096DE85-2E3A-4198-85BF-D0AFA571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92" y="2413432"/>
            <a:ext cx="11172416" cy="425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69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60593" y="-45607"/>
            <a:ext cx="12191999" cy="373644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001" y="1483669"/>
            <a:ext cx="7058652" cy="6234436"/>
          </a:xfrm>
          <a:prstGeom prst="rect">
            <a:avLst/>
          </a:prstGeom>
        </p:spPr>
      </p:pic>
      <p:pic>
        <p:nvPicPr>
          <p:cNvPr id="10" name="Picture Placeholder 9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99B04F5A-B816-4DEF-8B7A-B99614F488DE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55C97CDA-D554-4B5D-972D-60B02CA09831}"/>
              </a:ext>
            </a:extLst>
          </p:cNvPr>
          <p:cNvSpPr/>
          <p:nvPr/>
        </p:nvSpPr>
        <p:spPr>
          <a:xfrm>
            <a:off x="318450" y="404139"/>
            <a:ext cx="658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Tips N Trick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C0353CE-474E-4EDF-AF3D-B543FB4C2C01}"/>
              </a:ext>
            </a:extLst>
          </p:cNvPr>
          <p:cNvGrpSpPr/>
          <p:nvPr/>
        </p:nvGrpSpPr>
        <p:grpSpPr>
          <a:xfrm flipH="1">
            <a:off x="424912" y="1303129"/>
            <a:ext cx="2726050" cy="139433"/>
            <a:chOff x="4057117" y="3794813"/>
            <a:chExt cx="4092975" cy="92513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A411AB9-F175-4708-81D4-1A1EBB7FAD62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59C12BC-0719-40F6-9C34-01465F446C85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1C1A463-AB79-468C-8286-0CE10CEC0750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BFA08858-C986-41B2-8687-5CD1FD291252}"/>
              </a:ext>
            </a:extLst>
          </p:cNvPr>
          <p:cNvGrpSpPr/>
          <p:nvPr/>
        </p:nvGrpSpPr>
        <p:grpSpPr>
          <a:xfrm>
            <a:off x="5364987" y="3374933"/>
            <a:ext cx="6783737" cy="1116843"/>
            <a:chOff x="2054140" y="5005427"/>
            <a:chExt cx="6280557" cy="1116843"/>
          </a:xfrm>
        </p:grpSpPr>
        <p:sp>
          <p:nvSpPr>
            <p:cNvPr id="67" name="Freeform 106">
              <a:extLst>
                <a:ext uri="{FF2B5EF4-FFF2-40B4-BE49-F238E27FC236}">
                  <a16:creationId xmlns:a16="http://schemas.microsoft.com/office/drawing/2014/main" id="{E72DDE08-C4D9-4835-8FA3-84527220E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4140" y="5005427"/>
              <a:ext cx="1208958" cy="1094239"/>
            </a:xfrm>
            <a:custGeom>
              <a:avLst/>
              <a:gdLst>
                <a:gd name="T0" fmla="*/ 207003 w 602"/>
                <a:gd name="T1" fmla="*/ 196489 h 545"/>
                <a:gd name="T2" fmla="*/ 207003 w 602"/>
                <a:gd name="T3" fmla="*/ 196489 h 545"/>
                <a:gd name="T4" fmla="*/ 188940 w 602"/>
                <a:gd name="T5" fmla="*/ 196489 h 545"/>
                <a:gd name="T6" fmla="*/ 188940 w 602"/>
                <a:gd name="T7" fmla="*/ 114859 h 545"/>
                <a:gd name="T8" fmla="*/ 188940 w 602"/>
                <a:gd name="T9" fmla="*/ 50928 h 545"/>
                <a:gd name="T10" fmla="*/ 207003 w 602"/>
                <a:gd name="T11" fmla="*/ 50928 h 545"/>
                <a:gd name="T12" fmla="*/ 217119 w 602"/>
                <a:gd name="T13" fmla="*/ 61403 h 545"/>
                <a:gd name="T14" fmla="*/ 217119 w 602"/>
                <a:gd name="T15" fmla="*/ 124973 h 545"/>
                <a:gd name="T16" fmla="*/ 217119 w 602"/>
                <a:gd name="T17" fmla="*/ 165787 h 545"/>
                <a:gd name="T18" fmla="*/ 217119 w 602"/>
                <a:gd name="T19" fmla="*/ 186375 h 545"/>
                <a:gd name="T20" fmla="*/ 207003 w 602"/>
                <a:gd name="T21" fmla="*/ 196489 h 545"/>
                <a:gd name="T22" fmla="*/ 35765 w 602"/>
                <a:gd name="T23" fmla="*/ 196489 h 545"/>
                <a:gd name="T24" fmla="*/ 35765 w 602"/>
                <a:gd name="T25" fmla="*/ 196489 h 545"/>
                <a:gd name="T26" fmla="*/ 35765 w 602"/>
                <a:gd name="T27" fmla="*/ 114859 h 545"/>
                <a:gd name="T28" fmla="*/ 35765 w 602"/>
                <a:gd name="T29" fmla="*/ 112331 h 545"/>
                <a:gd name="T30" fmla="*/ 35765 w 602"/>
                <a:gd name="T31" fmla="*/ 50928 h 545"/>
                <a:gd name="T32" fmla="*/ 56357 w 602"/>
                <a:gd name="T33" fmla="*/ 50928 h 545"/>
                <a:gd name="T34" fmla="*/ 107295 w 602"/>
                <a:gd name="T35" fmla="*/ 0 h 545"/>
                <a:gd name="T36" fmla="*/ 158233 w 602"/>
                <a:gd name="T37" fmla="*/ 50928 h 545"/>
                <a:gd name="T38" fmla="*/ 178825 w 602"/>
                <a:gd name="T39" fmla="*/ 50928 h 545"/>
                <a:gd name="T40" fmla="*/ 178825 w 602"/>
                <a:gd name="T41" fmla="*/ 114859 h 545"/>
                <a:gd name="T42" fmla="*/ 178825 w 602"/>
                <a:gd name="T43" fmla="*/ 196489 h 545"/>
                <a:gd name="T44" fmla="*/ 35765 w 602"/>
                <a:gd name="T45" fmla="*/ 196489 h 545"/>
                <a:gd name="T46" fmla="*/ 107295 w 602"/>
                <a:gd name="T47" fmla="*/ 20588 h 545"/>
                <a:gd name="T48" fmla="*/ 107295 w 602"/>
                <a:gd name="T49" fmla="*/ 20588 h 545"/>
                <a:gd name="T50" fmla="*/ 76588 w 602"/>
                <a:gd name="T51" fmla="*/ 50928 h 545"/>
                <a:gd name="T52" fmla="*/ 138002 w 602"/>
                <a:gd name="T53" fmla="*/ 50928 h 545"/>
                <a:gd name="T54" fmla="*/ 107295 w 602"/>
                <a:gd name="T55" fmla="*/ 20588 h 545"/>
                <a:gd name="T56" fmla="*/ 0 w 602"/>
                <a:gd name="T57" fmla="*/ 186375 h 545"/>
                <a:gd name="T58" fmla="*/ 0 w 602"/>
                <a:gd name="T59" fmla="*/ 186375 h 545"/>
                <a:gd name="T60" fmla="*/ 0 w 602"/>
                <a:gd name="T61" fmla="*/ 165787 h 545"/>
                <a:gd name="T62" fmla="*/ 0 w 602"/>
                <a:gd name="T63" fmla="*/ 124973 h 545"/>
                <a:gd name="T64" fmla="*/ 0 w 602"/>
                <a:gd name="T65" fmla="*/ 61403 h 545"/>
                <a:gd name="T66" fmla="*/ 10477 w 602"/>
                <a:gd name="T67" fmla="*/ 50928 h 545"/>
                <a:gd name="T68" fmla="*/ 25650 w 602"/>
                <a:gd name="T69" fmla="*/ 50928 h 545"/>
                <a:gd name="T70" fmla="*/ 25650 w 602"/>
                <a:gd name="T71" fmla="*/ 112331 h 545"/>
                <a:gd name="T72" fmla="*/ 25650 w 602"/>
                <a:gd name="T73" fmla="*/ 114859 h 545"/>
                <a:gd name="T74" fmla="*/ 25650 w 602"/>
                <a:gd name="T75" fmla="*/ 196489 h 545"/>
                <a:gd name="T76" fmla="*/ 10477 w 602"/>
                <a:gd name="T77" fmla="*/ 196489 h 545"/>
                <a:gd name="T78" fmla="*/ 0 w 602"/>
                <a:gd name="T79" fmla="*/ 186375 h 5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45">
                  <a:moveTo>
                    <a:pt x="573" y="544"/>
                  </a:moveTo>
                  <a:lnTo>
                    <a:pt x="573" y="544"/>
                  </a:lnTo>
                  <a:cubicBezTo>
                    <a:pt x="523" y="544"/>
                    <a:pt x="523" y="544"/>
                    <a:pt x="523" y="544"/>
                  </a:cubicBezTo>
                  <a:cubicBezTo>
                    <a:pt x="523" y="318"/>
                    <a:pt x="523" y="318"/>
                    <a:pt x="523" y="318"/>
                  </a:cubicBezTo>
                  <a:cubicBezTo>
                    <a:pt x="523" y="141"/>
                    <a:pt x="523" y="141"/>
                    <a:pt x="523" y="141"/>
                  </a:cubicBezTo>
                  <a:cubicBezTo>
                    <a:pt x="573" y="141"/>
                    <a:pt x="573" y="141"/>
                    <a:pt x="573" y="141"/>
                  </a:cubicBezTo>
                  <a:cubicBezTo>
                    <a:pt x="587" y="141"/>
                    <a:pt x="601" y="148"/>
                    <a:pt x="601" y="170"/>
                  </a:cubicBezTo>
                  <a:cubicBezTo>
                    <a:pt x="601" y="346"/>
                    <a:pt x="601" y="346"/>
                    <a:pt x="601" y="346"/>
                  </a:cubicBezTo>
                  <a:cubicBezTo>
                    <a:pt x="601" y="459"/>
                    <a:pt x="601" y="459"/>
                    <a:pt x="601" y="459"/>
                  </a:cubicBezTo>
                  <a:cubicBezTo>
                    <a:pt x="601" y="516"/>
                    <a:pt x="601" y="516"/>
                    <a:pt x="601" y="516"/>
                  </a:cubicBezTo>
                  <a:cubicBezTo>
                    <a:pt x="601" y="530"/>
                    <a:pt x="587" y="544"/>
                    <a:pt x="573" y="544"/>
                  </a:cubicBezTo>
                  <a:close/>
                  <a:moveTo>
                    <a:pt x="99" y="544"/>
                  </a:moveTo>
                  <a:lnTo>
                    <a:pt x="99" y="544"/>
                  </a:lnTo>
                  <a:cubicBezTo>
                    <a:pt x="99" y="318"/>
                    <a:pt x="99" y="318"/>
                    <a:pt x="99" y="318"/>
                  </a:cubicBezTo>
                  <a:cubicBezTo>
                    <a:pt x="99" y="311"/>
                    <a:pt x="99" y="311"/>
                    <a:pt x="99" y="311"/>
                  </a:cubicBezTo>
                  <a:cubicBezTo>
                    <a:pt x="99" y="141"/>
                    <a:pt x="99" y="141"/>
                    <a:pt x="99" y="141"/>
                  </a:cubicBezTo>
                  <a:cubicBezTo>
                    <a:pt x="156" y="141"/>
                    <a:pt x="156" y="141"/>
                    <a:pt x="156" y="141"/>
                  </a:cubicBezTo>
                  <a:cubicBezTo>
                    <a:pt x="156" y="64"/>
                    <a:pt x="219" y="0"/>
                    <a:pt x="297" y="0"/>
                  </a:cubicBezTo>
                  <a:cubicBezTo>
                    <a:pt x="375" y="0"/>
                    <a:pt x="438" y="64"/>
                    <a:pt x="438" y="141"/>
                  </a:cubicBezTo>
                  <a:cubicBezTo>
                    <a:pt x="495" y="141"/>
                    <a:pt x="495" y="141"/>
                    <a:pt x="495" y="141"/>
                  </a:cubicBezTo>
                  <a:cubicBezTo>
                    <a:pt x="495" y="318"/>
                    <a:pt x="495" y="318"/>
                    <a:pt x="495" y="318"/>
                  </a:cubicBezTo>
                  <a:cubicBezTo>
                    <a:pt x="495" y="544"/>
                    <a:pt x="495" y="544"/>
                    <a:pt x="495" y="544"/>
                  </a:cubicBezTo>
                  <a:lnTo>
                    <a:pt x="99" y="544"/>
                  </a:lnTo>
                  <a:close/>
                  <a:moveTo>
                    <a:pt x="297" y="57"/>
                  </a:moveTo>
                  <a:lnTo>
                    <a:pt x="297" y="57"/>
                  </a:lnTo>
                  <a:cubicBezTo>
                    <a:pt x="255" y="57"/>
                    <a:pt x="212" y="92"/>
                    <a:pt x="212" y="141"/>
                  </a:cubicBezTo>
                  <a:cubicBezTo>
                    <a:pt x="382" y="141"/>
                    <a:pt x="382" y="141"/>
                    <a:pt x="382" y="141"/>
                  </a:cubicBezTo>
                  <a:cubicBezTo>
                    <a:pt x="382" y="92"/>
                    <a:pt x="347" y="57"/>
                    <a:pt x="297" y="57"/>
                  </a:cubicBezTo>
                  <a:close/>
                  <a:moveTo>
                    <a:pt x="0" y="516"/>
                  </a:moveTo>
                  <a:lnTo>
                    <a:pt x="0" y="516"/>
                  </a:lnTo>
                  <a:cubicBezTo>
                    <a:pt x="0" y="459"/>
                    <a:pt x="0" y="459"/>
                    <a:pt x="0" y="459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0" y="148"/>
                    <a:pt x="7" y="141"/>
                    <a:pt x="29" y="141"/>
                  </a:cubicBezTo>
                  <a:cubicBezTo>
                    <a:pt x="71" y="141"/>
                    <a:pt x="71" y="141"/>
                    <a:pt x="71" y="141"/>
                  </a:cubicBezTo>
                  <a:cubicBezTo>
                    <a:pt x="71" y="311"/>
                    <a:pt x="71" y="311"/>
                    <a:pt x="71" y="311"/>
                  </a:cubicBezTo>
                  <a:cubicBezTo>
                    <a:pt x="71" y="318"/>
                    <a:pt x="71" y="318"/>
                    <a:pt x="71" y="318"/>
                  </a:cubicBezTo>
                  <a:cubicBezTo>
                    <a:pt x="71" y="544"/>
                    <a:pt x="71" y="544"/>
                    <a:pt x="71" y="544"/>
                  </a:cubicBezTo>
                  <a:cubicBezTo>
                    <a:pt x="29" y="544"/>
                    <a:pt x="29" y="544"/>
                    <a:pt x="29" y="544"/>
                  </a:cubicBezTo>
                  <a:cubicBezTo>
                    <a:pt x="7" y="544"/>
                    <a:pt x="0" y="530"/>
                    <a:pt x="0" y="516"/>
                  </a:cubicBezTo>
                  <a:close/>
                </a:path>
              </a:pathLst>
            </a:custGeom>
            <a:solidFill>
              <a:srgbClr val="34688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68A3B50-445F-4596-95F7-251C1E80E63F}"/>
                </a:ext>
              </a:extLst>
            </p:cNvPr>
            <p:cNvSpPr/>
            <p:nvPr/>
          </p:nvSpPr>
          <p:spPr>
            <a:xfrm>
              <a:off x="3615150" y="5168163"/>
              <a:ext cx="471954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Segoe UI" panose="020B0502040204020203" pitchFamily="34" charset="0"/>
                </a:rPr>
                <a:t>Closed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  <a:cs typeface="Segoe UI" panose="020B0502040204020203" pitchFamily="34" charset="0"/>
                </a:rPr>
                <a:t>Prodution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Segoe UI" panose="020B0502040204020203" pitchFamily="34" charset="0"/>
                </a:rPr>
                <a:t> Order</a:t>
              </a:r>
            </a:p>
            <a:p>
              <a:pPr marL="457200" marR="0" lvl="0" indent="-45720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Segoe UI" panose="020B0502040204020203" pitchFamily="34" charset="0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AE97FC-2068-4FA1-819F-54FAF8DC6327}"/>
              </a:ext>
            </a:extLst>
          </p:cNvPr>
          <p:cNvGrpSpPr/>
          <p:nvPr/>
        </p:nvGrpSpPr>
        <p:grpSpPr>
          <a:xfrm>
            <a:off x="5231004" y="1814367"/>
            <a:ext cx="6668798" cy="1098064"/>
            <a:chOff x="1961392" y="3916115"/>
            <a:chExt cx="6128768" cy="1098064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5F0CE3F4-F783-4EF4-9950-A8481DFDD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1392" y="3916115"/>
              <a:ext cx="1106137" cy="1098064"/>
            </a:xfrm>
            <a:custGeom>
              <a:avLst/>
              <a:gdLst>
                <a:gd name="T0" fmla="*/ 207002 w 602"/>
                <a:gd name="T1" fmla="*/ 40594 h 601"/>
                <a:gd name="T2" fmla="*/ 207002 w 602"/>
                <a:gd name="T3" fmla="*/ 40594 h 601"/>
                <a:gd name="T4" fmla="*/ 196526 w 602"/>
                <a:gd name="T5" fmla="*/ 40594 h 601"/>
                <a:gd name="T6" fmla="*/ 196526 w 602"/>
                <a:gd name="T7" fmla="*/ 96275 h 601"/>
                <a:gd name="T8" fmla="*/ 196526 w 602"/>
                <a:gd name="T9" fmla="*/ 144412 h 601"/>
                <a:gd name="T10" fmla="*/ 196526 w 602"/>
                <a:gd name="T11" fmla="*/ 154830 h 601"/>
                <a:gd name="T12" fmla="*/ 186411 w 602"/>
                <a:gd name="T13" fmla="*/ 164889 h 601"/>
                <a:gd name="T14" fmla="*/ 132944 w 602"/>
                <a:gd name="T15" fmla="*/ 164889 h 601"/>
                <a:gd name="T16" fmla="*/ 166180 w 602"/>
                <a:gd name="T17" fmla="*/ 197938 h 601"/>
                <a:gd name="T18" fmla="*/ 166180 w 602"/>
                <a:gd name="T19" fmla="*/ 197938 h 601"/>
                <a:gd name="T20" fmla="*/ 168709 w 602"/>
                <a:gd name="T21" fmla="*/ 205482 h 601"/>
                <a:gd name="T22" fmla="*/ 158232 w 602"/>
                <a:gd name="T23" fmla="*/ 215541 h 601"/>
                <a:gd name="T24" fmla="*/ 153175 w 602"/>
                <a:gd name="T25" fmla="*/ 213026 h 601"/>
                <a:gd name="T26" fmla="*/ 153175 w 602"/>
                <a:gd name="T27" fmla="*/ 213026 h 601"/>
                <a:gd name="T28" fmla="*/ 117410 w 602"/>
                <a:gd name="T29" fmla="*/ 180336 h 601"/>
                <a:gd name="T30" fmla="*/ 117410 w 602"/>
                <a:gd name="T31" fmla="*/ 205482 h 601"/>
                <a:gd name="T32" fmla="*/ 107294 w 602"/>
                <a:gd name="T33" fmla="*/ 215541 h 601"/>
                <a:gd name="T34" fmla="*/ 97179 w 602"/>
                <a:gd name="T35" fmla="*/ 205482 h 601"/>
                <a:gd name="T36" fmla="*/ 97179 w 602"/>
                <a:gd name="T37" fmla="*/ 180336 h 601"/>
                <a:gd name="T38" fmla="*/ 63943 w 602"/>
                <a:gd name="T39" fmla="*/ 213026 h 601"/>
                <a:gd name="T40" fmla="*/ 63943 w 602"/>
                <a:gd name="T41" fmla="*/ 213026 h 601"/>
                <a:gd name="T42" fmla="*/ 56357 w 602"/>
                <a:gd name="T43" fmla="*/ 215541 h 601"/>
                <a:gd name="T44" fmla="*/ 45880 w 602"/>
                <a:gd name="T45" fmla="*/ 205482 h 601"/>
                <a:gd name="T46" fmla="*/ 51299 w 602"/>
                <a:gd name="T47" fmla="*/ 197938 h 601"/>
                <a:gd name="T48" fmla="*/ 51299 w 602"/>
                <a:gd name="T49" fmla="*/ 197938 h 601"/>
                <a:gd name="T50" fmla="*/ 84174 w 602"/>
                <a:gd name="T51" fmla="*/ 164889 h 601"/>
                <a:gd name="T52" fmla="*/ 30707 w 602"/>
                <a:gd name="T53" fmla="*/ 164889 h 601"/>
                <a:gd name="T54" fmla="*/ 20592 w 602"/>
                <a:gd name="T55" fmla="*/ 154830 h 601"/>
                <a:gd name="T56" fmla="*/ 20592 w 602"/>
                <a:gd name="T57" fmla="*/ 144412 h 601"/>
                <a:gd name="T58" fmla="*/ 20592 w 602"/>
                <a:gd name="T59" fmla="*/ 96275 h 601"/>
                <a:gd name="T60" fmla="*/ 20592 w 602"/>
                <a:gd name="T61" fmla="*/ 40594 h 601"/>
                <a:gd name="T62" fmla="*/ 10477 w 602"/>
                <a:gd name="T63" fmla="*/ 40594 h 601"/>
                <a:gd name="T64" fmla="*/ 0 w 602"/>
                <a:gd name="T65" fmla="*/ 30176 h 601"/>
                <a:gd name="T66" fmla="*/ 10477 w 602"/>
                <a:gd name="T67" fmla="*/ 20117 h 601"/>
                <a:gd name="T68" fmla="*/ 97179 w 602"/>
                <a:gd name="T69" fmla="*/ 20117 h 601"/>
                <a:gd name="T70" fmla="*/ 97179 w 602"/>
                <a:gd name="T71" fmla="*/ 10059 h 601"/>
                <a:gd name="T72" fmla="*/ 107294 w 602"/>
                <a:gd name="T73" fmla="*/ 0 h 601"/>
                <a:gd name="T74" fmla="*/ 117410 w 602"/>
                <a:gd name="T75" fmla="*/ 10059 h 601"/>
                <a:gd name="T76" fmla="*/ 117410 w 602"/>
                <a:gd name="T77" fmla="*/ 20117 h 601"/>
                <a:gd name="T78" fmla="*/ 207002 w 602"/>
                <a:gd name="T79" fmla="*/ 20117 h 601"/>
                <a:gd name="T80" fmla="*/ 217118 w 602"/>
                <a:gd name="T81" fmla="*/ 30176 h 601"/>
                <a:gd name="T82" fmla="*/ 207002 w 602"/>
                <a:gd name="T83" fmla="*/ 40594 h 601"/>
                <a:gd name="T84" fmla="*/ 176295 w 602"/>
                <a:gd name="T85" fmla="*/ 86216 h 601"/>
                <a:gd name="T86" fmla="*/ 176295 w 602"/>
                <a:gd name="T87" fmla="*/ 86216 h 601"/>
                <a:gd name="T88" fmla="*/ 176295 w 602"/>
                <a:gd name="T89" fmla="*/ 76158 h 601"/>
                <a:gd name="T90" fmla="*/ 176295 w 602"/>
                <a:gd name="T91" fmla="*/ 40594 h 601"/>
                <a:gd name="T92" fmla="*/ 40822 w 602"/>
                <a:gd name="T93" fmla="*/ 40594 h 601"/>
                <a:gd name="T94" fmla="*/ 40822 w 602"/>
                <a:gd name="T95" fmla="*/ 76158 h 601"/>
                <a:gd name="T96" fmla="*/ 40822 w 602"/>
                <a:gd name="T97" fmla="*/ 86216 h 601"/>
                <a:gd name="T98" fmla="*/ 40822 w 602"/>
                <a:gd name="T99" fmla="*/ 144412 h 601"/>
                <a:gd name="T100" fmla="*/ 176295 w 602"/>
                <a:gd name="T101" fmla="*/ 144412 h 601"/>
                <a:gd name="T102" fmla="*/ 176295 w 602"/>
                <a:gd name="T103" fmla="*/ 86216 h 60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602" h="601">
                  <a:moveTo>
                    <a:pt x="573" y="113"/>
                  </a:moveTo>
                  <a:lnTo>
                    <a:pt x="573" y="113"/>
                  </a:lnTo>
                  <a:cubicBezTo>
                    <a:pt x="544" y="113"/>
                    <a:pt x="544" y="113"/>
                    <a:pt x="544" y="113"/>
                  </a:cubicBezTo>
                  <a:cubicBezTo>
                    <a:pt x="544" y="268"/>
                    <a:pt x="544" y="268"/>
                    <a:pt x="544" y="268"/>
                  </a:cubicBezTo>
                  <a:cubicBezTo>
                    <a:pt x="544" y="402"/>
                    <a:pt x="544" y="402"/>
                    <a:pt x="544" y="402"/>
                  </a:cubicBezTo>
                  <a:cubicBezTo>
                    <a:pt x="544" y="431"/>
                    <a:pt x="544" y="431"/>
                    <a:pt x="544" y="431"/>
                  </a:cubicBezTo>
                  <a:cubicBezTo>
                    <a:pt x="544" y="445"/>
                    <a:pt x="530" y="459"/>
                    <a:pt x="516" y="459"/>
                  </a:cubicBezTo>
                  <a:cubicBezTo>
                    <a:pt x="368" y="459"/>
                    <a:pt x="368" y="459"/>
                    <a:pt x="368" y="459"/>
                  </a:cubicBezTo>
                  <a:cubicBezTo>
                    <a:pt x="460" y="551"/>
                    <a:pt x="460" y="551"/>
                    <a:pt x="460" y="551"/>
                  </a:cubicBezTo>
                  <a:cubicBezTo>
                    <a:pt x="467" y="558"/>
                    <a:pt x="467" y="565"/>
                    <a:pt x="467" y="572"/>
                  </a:cubicBezTo>
                  <a:cubicBezTo>
                    <a:pt x="467" y="586"/>
                    <a:pt x="460" y="600"/>
                    <a:pt x="438" y="600"/>
                  </a:cubicBezTo>
                  <a:cubicBezTo>
                    <a:pt x="431" y="600"/>
                    <a:pt x="424" y="600"/>
                    <a:pt x="424" y="593"/>
                  </a:cubicBezTo>
                  <a:cubicBezTo>
                    <a:pt x="325" y="502"/>
                    <a:pt x="325" y="502"/>
                    <a:pt x="325" y="502"/>
                  </a:cubicBezTo>
                  <a:cubicBezTo>
                    <a:pt x="325" y="572"/>
                    <a:pt x="325" y="572"/>
                    <a:pt x="325" y="572"/>
                  </a:cubicBezTo>
                  <a:cubicBezTo>
                    <a:pt x="325" y="586"/>
                    <a:pt x="318" y="600"/>
                    <a:pt x="297" y="600"/>
                  </a:cubicBezTo>
                  <a:cubicBezTo>
                    <a:pt x="283" y="600"/>
                    <a:pt x="269" y="586"/>
                    <a:pt x="269" y="572"/>
                  </a:cubicBezTo>
                  <a:cubicBezTo>
                    <a:pt x="269" y="502"/>
                    <a:pt x="269" y="502"/>
                    <a:pt x="269" y="502"/>
                  </a:cubicBezTo>
                  <a:cubicBezTo>
                    <a:pt x="177" y="593"/>
                    <a:pt x="177" y="593"/>
                    <a:pt x="177" y="593"/>
                  </a:cubicBezTo>
                  <a:cubicBezTo>
                    <a:pt x="170" y="600"/>
                    <a:pt x="163" y="600"/>
                    <a:pt x="156" y="600"/>
                  </a:cubicBezTo>
                  <a:cubicBezTo>
                    <a:pt x="142" y="600"/>
                    <a:pt x="127" y="586"/>
                    <a:pt x="127" y="572"/>
                  </a:cubicBezTo>
                  <a:cubicBezTo>
                    <a:pt x="127" y="565"/>
                    <a:pt x="135" y="558"/>
                    <a:pt x="142" y="551"/>
                  </a:cubicBezTo>
                  <a:cubicBezTo>
                    <a:pt x="233" y="459"/>
                    <a:pt x="233" y="459"/>
                    <a:pt x="233" y="459"/>
                  </a:cubicBezTo>
                  <a:cubicBezTo>
                    <a:pt x="85" y="459"/>
                    <a:pt x="85" y="459"/>
                    <a:pt x="85" y="459"/>
                  </a:cubicBezTo>
                  <a:cubicBezTo>
                    <a:pt x="64" y="459"/>
                    <a:pt x="57" y="445"/>
                    <a:pt x="57" y="431"/>
                  </a:cubicBezTo>
                  <a:cubicBezTo>
                    <a:pt x="57" y="402"/>
                    <a:pt x="57" y="402"/>
                    <a:pt x="57" y="402"/>
                  </a:cubicBezTo>
                  <a:cubicBezTo>
                    <a:pt x="57" y="268"/>
                    <a:pt x="57" y="268"/>
                    <a:pt x="57" y="268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7" y="113"/>
                    <a:pt x="0" y="98"/>
                    <a:pt x="0" y="84"/>
                  </a:cubicBezTo>
                  <a:cubicBezTo>
                    <a:pt x="0" y="63"/>
                    <a:pt x="7" y="56"/>
                    <a:pt x="29" y="56"/>
                  </a:cubicBezTo>
                  <a:cubicBezTo>
                    <a:pt x="269" y="56"/>
                    <a:pt x="269" y="56"/>
                    <a:pt x="269" y="56"/>
                  </a:cubicBezTo>
                  <a:cubicBezTo>
                    <a:pt x="269" y="28"/>
                    <a:pt x="269" y="28"/>
                    <a:pt x="269" y="28"/>
                  </a:cubicBezTo>
                  <a:cubicBezTo>
                    <a:pt x="269" y="7"/>
                    <a:pt x="283" y="0"/>
                    <a:pt x="297" y="0"/>
                  </a:cubicBezTo>
                  <a:cubicBezTo>
                    <a:pt x="318" y="0"/>
                    <a:pt x="325" y="7"/>
                    <a:pt x="325" y="28"/>
                  </a:cubicBezTo>
                  <a:cubicBezTo>
                    <a:pt x="325" y="56"/>
                    <a:pt x="325" y="56"/>
                    <a:pt x="325" y="56"/>
                  </a:cubicBezTo>
                  <a:cubicBezTo>
                    <a:pt x="573" y="56"/>
                    <a:pt x="573" y="56"/>
                    <a:pt x="573" y="56"/>
                  </a:cubicBezTo>
                  <a:cubicBezTo>
                    <a:pt x="587" y="56"/>
                    <a:pt x="601" y="63"/>
                    <a:pt x="601" y="84"/>
                  </a:cubicBezTo>
                  <a:cubicBezTo>
                    <a:pt x="601" y="98"/>
                    <a:pt x="587" y="113"/>
                    <a:pt x="573" y="113"/>
                  </a:cubicBezTo>
                  <a:close/>
                  <a:moveTo>
                    <a:pt x="488" y="240"/>
                  </a:moveTo>
                  <a:lnTo>
                    <a:pt x="488" y="240"/>
                  </a:lnTo>
                  <a:cubicBezTo>
                    <a:pt x="488" y="212"/>
                    <a:pt x="488" y="212"/>
                    <a:pt x="488" y="212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13" y="212"/>
                    <a:pt x="113" y="212"/>
                    <a:pt x="113" y="212"/>
                  </a:cubicBezTo>
                  <a:cubicBezTo>
                    <a:pt x="113" y="240"/>
                    <a:pt x="113" y="240"/>
                    <a:pt x="113" y="240"/>
                  </a:cubicBezTo>
                  <a:cubicBezTo>
                    <a:pt x="113" y="402"/>
                    <a:pt x="113" y="402"/>
                    <a:pt x="113" y="402"/>
                  </a:cubicBezTo>
                  <a:cubicBezTo>
                    <a:pt x="488" y="402"/>
                    <a:pt x="488" y="402"/>
                    <a:pt x="488" y="402"/>
                  </a:cubicBezTo>
                  <a:lnTo>
                    <a:pt x="488" y="240"/>
                  </a:lnTo>
                  <a:close/>
                </a:path>
              </a:pathLst>
            </a:custGeom>
            <a:solidFill>
              <a:srgbClr val="F6CA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6BFE39-4B8B-488A-8946-453598A4E7BB}"/>
                </a:ext>
              </a:extLst>
            </p:cNvPr>
            <p:cNvSpPr/>
            <p:nvPr/>
          </p:nvSpPr>
          <p:spPr>
            <a:xfrm>
              <a:off x="3569449" y="4078302"/>
              <a:ext cx="4520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Segoe UI" panose="020B0502040204020203" pitchFamily="34" charset="0"/>
                </a:rPr>
                <a:t>Check Status Open Item List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F843159-0F2F-4491-9616-76842A6848F0}"/>
              </a:ext>
            </a:extLst>
          </p:cNvPr>
          <p:cNvGrpSpPr/>
          <p:nvPr/>
        </p:nvGrpSpPr>
        <p:grpSpPr>
          <a:xfrm>
            <a:off x="5470651" y="5061865"/>
            <a:ext cx="6551692" cy="936583"/>
            <a:chOff x="2102530" y="7657444"/>
            <a:chExt cx="6050975" cy="936583"/>
          </a:xfrm>
        </p:grpSpPr>
        <p:sp>
          <p:nvSpPr>
            <p:cNvPr id="73" name="Freeform 27">
              <a:extLst>
                <a:ext uri="{FF2B5EF4-FFF2-40B4-BE49-F238E27FC236}">
                  <a16:creationId xmlns:a16="http://schemas.microsoft.com/office/drawing/2014/main" id="{E990E259-4281-4144-8194-9D3BF694C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2530" y="7657444"/>
              <a:ext cx="1106137" cy="936583"/>
            </a:xfrm>
            <a:custGeom>
              <a:avLst/>
              <a:gdLst>
                <a:gd name="T0" fmla="*/ 209171 w 602"/>
                <a:gd name="T1" fmla="*/ 183789 h 510"/>
                <a:gd name="T2" fmla="*/ 209171 w 602"/>
                <a:gd name="T3" fmla="*/ 183789 h 510"/>
                <a:gd name="T4" fmla="*/ 7587 w 602"/>
                <a:gd name="T5" fmla="*/ 183789 h 510"/>
                <a:gd name="T6" fmla="*/ 0 w 602"/>
                <a:gd name="T7" fmla="*/ 176206 h 510"/>
                <a:gd name="T8" fmla="*/ 0 w 602"/>
                <a:gd name="T9" fmla="*/ 173679 h 510"/>
                <a:gd name="T10" fmla="*/ 7587 w 602"/>
                <a:gd name="T11" fmla="*/ 163207 h 510"/>
                <a:gd name="T12" fmla="*/ 209171 w 602"/>
                <a:gd name="T13" fmla="*/ 163207 h 510"/>
                <a:gd name="T14" fmla="*/ 217119 w 602"/>
                <a:gd name="T15" fmla="*/ 173679 h 510"/>
                <a:gd name="T16" fmla="*/ 217119 w 602"/>
                <a:gd name="T17" fmla="*/ 176206 h 510"/>
                <a:gd name="T18" fmla="*/ 209171 w 602"/>
                <a:gd name="T19" fmla="*/ 183789 h 510"/>
                <a:gd name="T20" fmla="*/ 175935 w 602"/>
                <a:gd name="T21" fmla="*/ 153097 h 510"/>
                <a:gd name="T22" fmla="*/ 175935 w 602"/>
                <a:gd name="T23" fmla="*/ 153097 h 510"/>
                <a:gd name="T24" fmla="*/ 155704 w 602"/>
                <a:gd name="T25" fmla="*/ 153097 h 510"/>
                <a:gd name="T26" fmla="*/ 145589 w 602"/>
                <a:gd name="T27" fmla="*/ 142987 h 510"/>
                <a:gd name="T28" fmla="*/ 145589 w 602"/>
                <a:gd name="T29" fmla="*/ 10110 h 510"/>
                <a:gd name="T30" fmla="*/ 155704 w 602"/>
                <a:gd name="T31" fmla="*/ 0 h 510"/>
                <a:gd name="T32" fmla="*/ 175935 w 602"/>
                <a:gd name="T33" fmla="*/ 0 h 510"/>
                <a:gd name="T34" fmla="*/ 186411 w 602"/>
                <a:gd name="T35" fmla="*/ 10110 h 510"/>
                <a:gd name="T36" fmla="*/ 186411 w 602"/>
                <a:gd name="T37" fmla="*/ 142987 h 510"/>
                <a:gd name="T38" fmla="*/ 175935 w 602"/>
                <a:gd name="T39" fmla="*/ 153097 h 510"/>
                <a:gd name="T40" fmla="*/ 119939 w 602"/>
                <a:gd name="T41" fmla="*/ 153097 h 510"/>
                <a:gd name="T42" fmla="*/ 119939 w 602"/>
                <a:gd name="T43" fmla="*/ 153097 h 510"/>
                <a:gd name="T44" fmla="*/ 99708 w 602"/>
                <a:gd name="T45" fmla="*/ 153097 h 510"/>
                <a:gd name="T46" fmla="*/ 89232 w 602"/>
                <a:gd name="T47" fmla="*/ 142987 h 510"/>
                <a:gd name="T48" fmla="*/ 89232 w 602"/>
                <a:gd name="T49" fmla="*/ 58856 h 510"/>
                <a:gd name="T50" fmla="*/ 99708 w 602"/>
                <a:gd name="T51" fmla="*/ 48385 h 510"/>
                <a:gd name="T52" fmla="*/ 119939 w 602"/>
                <a:gd name="T53" fmla="*/ 48385 h 510"/>
                <a:gd name="T54" fmla="*/ 130054 w 602"/>
                <a:gd name="T55" fmla="*/ 58856 h 510"/>
                <a:gd name="T56" fmla="*/ 130054 w 602"/>
                <a:gd name="T57" fmla="*/ 142987 h 510"/>
                <a:gd name="T58" fmla="*/ 119939 w 602"/>
                <a:gd name="T59" fmla="*/ 153097 h 510"/>
                <a:gd name="T60" fmla="*/ 61053 w 602"/>
                <a:gd name="T61" fmla="*/ 153097 h 510"/>
                <a:gd name="T62" fmla="*/ 61053 w 602"/>
                <a:gd name="T63" fmla="*/ 153097 h 510"/>
                <a:gd name="T64" fmla="*/ 40823 w 602"/>
                <a:gd name="T65" fmla="*/ 153097 h 510"/>
                <a:gd name="T66" fmla="*/ 30707 w 602"/>
                <a:gd name="T67" fmla="*/ 142987 h 510"/>
                <a:gd name="T68" fmla="*/ 30707 w 602"/>
                <a:gd name="T69" fmla="*/ 107240 h 510"/>
                <a:gd name="T70" fmla="*/ 40823 w 602"/>
                <a:gd name="T71" fmla="*/ 97130 h 510"/>
                <a:gd name="T72" fmla="*/ 61053 w 602"/>
                <a:gd name="T73" fmla="*/ 97130 h 510"/>
                <a:gd name="T74" fmla="*/ 71530 w 602"/>
                <a:gd name="T75" fmla="*/ 107240 h 510"/>
                <a:gd name="T76" fmla="*/ 71530 w 602"/>
                <a:gd name="T77" fmla="*/ 142987 h 510"/>
                <a:gd name="T78" fmla="*/ 61053 w 602"/>
                <a:gd name="T79" fmla="*/ 153097 h 51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02" h="510">
                  <a:moveTo>
                    <a:pt x="579" y="509"/>
                  </a:moveTo>
                  <a:lnTo>
                    <a:pt x="579" y="509"/>
                  </a:lnTo>
                  <a:cubicBezTo>
                    <a:pt x="21" y="509"/>
                    <a:pt x="21" y="509"/>
                    <a:pt x="21" y="509"/>
                  </a:cubicBezTo>
                  <a:cubicBezTo>
                    <a:pt x="7" y="509"/>
                    <a:pt x="0" y="502"/>
                    <a:pt x="0" y="488"/>
                  </a:cubicBezTo>
                  <a:cubicBezTo>
                    <a:pt x="0" y="481"/>
                    <a:pt x="0" y="481"/>
                    <a:pt x="0" y="481"/>
                  </a:cubicBezTo>
                  <a:cubicBezTo>
                    <a:pt x="0" y="467"/>
                    <a:pt x="7" y="452"/>
                    <a:pt x="21" y="452"/>
                  </a:cubicBezTo>
                  <a:cubicBezTo>
                    <a:pt x="579" y="452"/>
                    <a:pt x="579" y="452"/>
                    <a:pt x="579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488"/>
                    <a:pt x="601" y="488"/>
                    <a:pt x="601" y="488"/>
                  </a:cubicBezTo>
                  <a:cubicBezTo>
                    <a:pt x="601" y="502"/>
                    <a:pt x="594" y="509"/>
                    <a:pt x="579" y="509"/>
                  </a:cubicBezTo>
                  <a:close/>
                  <a:moveTo>
                    <a:pt x="487" y="424"/>
                  </a:moveTo>
                  <a:lnTo>
                    <a:pt x="487" y="424"/>
                  </a:lnTo>
                  <a:cubicBezTo>
                    <a:pt x="431" y="424"/>
                    <a:pt x="431" y="424"/>
                    <a:pt x="431" y="424"/>
                  </a:cubicBezTo>
                  <a:cubicBezTo>
                    <a:pt x="417" y="424"/>
                    <a:pt x="403" y="417"/>
                    <a:pt x="403" y="396"/>
                  </a:cubicBezTo>
                  <a:cubicBezTo>
                    <a:pt x="403" y="28"/>
                    <a:pt x="403" y="28"/>
                    <a:pt x="403" y="28"/>
                  </a:cubicBezTo>
                  <a:cubicBezTo>
                    <a:pt x="403" y="14"/>
                    <a:pt x="417" y="0"/>
                    <a:pt x="431" y="0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09" y="0"/>
                    <a:pt x="516" y="14"/>
                    <a:pt x="516" y="28"/>
                  </a:cubicBezTo>
                  <a:cubicBezTo>
                    <a:pt x="516" y="396"/>
                    <a:pt x="516" y="396"/>
                    <a:pt x="516" y="396"/>
                  </a:cubicBezTo>
                  <a:cubicBezTo>
                    <a:pt x="516" y="417"/>
                    <a:pt x="509" y="424"/>
                    <a:pt x="487" y="424"/>
                  </a:cubicBezTo>
                  <a:close/>
                  <a:moveTo>
                    <a:pt x="332" y="424"/>
                  </a:moveTo>
                  <a:lnTo>
                    <a:pt x="332" y="424"/>
                  </a:lnTo>
                  <a:cubicBezTo>
                    <a:pt x="276" y="424"/>
                    <a:pt x="276" y="424"/>
                    <a:pt x="276" y="424"/>
                  </a:cubicBezTo>
                  <a:cubicBezTo>
                    <a:pt x="254" y="424"/>
                    <a:pt x="247" y="417"/>
                    <a:pt x="247" y="396"/>
                  </a:cubicBezTo>
                  <a:cubicBezTo>
                    <a:pt x="247" y="163"/>
                    <a:pt x="247" y="163"/>
                    <a:pt x="247" y="163"/>
                  </a:cubicBezTo>
                  <a:cubicBezTo>
                    <a:pt x="247" y="149"/>
                    <a:pt x="254" y="134"/>
                    <a:pt x="276" y="134"/>
                  </a:cubicBezTo>
                  <a:cubicBezTo>
                    <a:pt x="332" y="134"/>
                    <a:pt x="332" y="134"/>
                    <a:pt x="332" y="134"/>
                  </a:cubicBezTo>
                  <a:cubicBezTo>
                    <a:pt x="346" y="134"/>
                    <a:pt x="360" y="149"/>
                    <a:pt x="360" y="163"/>
                  </a:cubicBezTo>
                  <a:cubicBezTo>
                    <a:pt x="360" y="396"/>
                    <a:pt x="360" y="396"/>
                    <a:pt x="360" y="396"/>
                  </a:cubicBezTo>
                  <a:cubicBezTo>
                    <a:pt x="360" y="417"/>
                    <a:pt x="346" y="424"/>
                    <a:pt x="332" y="424"/>
                  </a:cubicBezTo>
                  <a:close/>
                  <a:moveTo>
                    <a:pt x="169" y="424"/>
                  </a:moveTo>
                  <a:lnTo>
                    <a:pt x="169" y="424"/>
                  </a:lnTo>
                  <a:cubicBezTo>
                    <a:pt x="113" y="424"/>
                    <a:pt x="113" y="424"/>
                    <a:pt x="113" y="424"/>
                  </a:cubicBezTo>
                  <a:cubicBezTo>
                    <a:pt x="99" y="424"/>
                    <a:pt x="85" y="417"/>
                    <a:pt x="85" y="396"/>
                  </a:cubicBezTo>
                  <a:cubicBezTo>
                    <a:pt x="85" y="297"/>
                    <a:pt x="85" y="297"/>
                    <a:pt x="85" y="297"/>
                  </a:cubicBezTo>
                  <a:cubicBezTo>
                    <a:pt x="85" y="276"/>
                    <a:pt x="99" y="269"/>
                    <a:pt x="113" y="269"/>
                  </a:cubicBezTo>
                  <a:cubicBezTo>
                    <a:pt x="169" y="269"/>
                    <a:pt x="169" y="269"/>
                    <a:pt x="169" y="269"/>
                  </a:cubicBezTo>
                  <a:cubicBezTo>
                    <a:pt x="184" y="269"/>
                    <a:pt x="198" y="276"/>
                    <a:pt x="198" y="297"/>
                  </a:cubicBezTo>
                  <a:cubicBezTo>
                    <a:pt x="198" y="396"/>
                    <a:pt x="198" y="396"/>
                    <a:pt x="198" y="396"/>
                  </a:cubicBezTo>
                  <a:cubicBezTo>
                    <a:pt x="198" y="417"/>
                    <a:pt x="184" y="424"/>
                    <a:pt x="169" y="424"/>
                  </a:cubicBezTo>
                  <a:close/>
                </a:path>
              </a:pathLst>
            </a:custGeom>
            <a:solidFill>
              <a:srgbClr val="EFA00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329386D-913F-4E94-95CE-0989191D2E8B}"/>
                </a:ext>
              </a:extLst>
            </p:cNvPr>
            <p:cNvSpPr/>
            <p:nvPr/>
          </p:nvSpPr>
          <p:spPr>
            <a:xfrm>
              <a:off x="3632794" y="7864125"/>
              <a:ext cx="4520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Segoe UI" panose="020B0502040204020203" pitchFamily="34" charset="0"/>
                </a:rPr>
                <a:t>Check Transaction Date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EF9CA9F-43C0-4B18-A7BC-62230DCEC1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2691" y="2228494"/>
            <a:ext cx="5291597" cy="26788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BF52D9-BBBB-44A3-B19F-643868361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1449" y="2954243"/>
            <a:ext cx="5132690" cy="267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1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85E156E-94FC-489C-9F76-189FEA0D18B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" y="529"/>
            <a:ext cx="12190119" cy="685694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0D9B61-F4E8-49A8-8C22-37A2EC6DCA0C}"/>
              </a:ext>
            </a:extLst>
          </p:cNvPr>
          <p:cNvSpPr/>
          <p:nvPr/>
        </p:nvSpPr>
        <p:spPr>
          <a:xfrm>
            <a:off x="-90031" y="0"/>
            <a:ext cx="12299285" cy="6858000"/>
          </a:xfrm>
          <a:prstGeom prst="rect">
            <a:avLst/>
          </a:prstGeom>
          <a:solidFill>
            <a:srgbClr val="161F3A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2">
              <a:defRPr/>
            </a:pPr>
            <a:endParaRPr lang="en-US" sz="1125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432DB1-F64C-4535-BE0E-EA21622D559D}"/>
              </a:ext>
            </a:extLst>
          </p:cNvPr>
          <p:cNvSpPr txBox="1"/>
          <p:nvPr/>
        </p:nvSpPr>
        <p:spPr>
          <a:xfrm>
            <a:off x="393459" y="1789454"/>
            <a:ext cx="8692134" cy="1598028"/>
          </a:xfrm>
          <a:custGeom>
            <a:avLst/>
            <a:gdLst/>
            <a:ahLst/>
            <a:cxnLst/>
            <a:rect l="l" t="t" r="r" b="b"/>
            <a:pathLst>
              <a:path w="13907414" h="2556845">
                <a:moveTo>
                  <a:pt x="6700791" y="842706"/>
                </a:moveTo>
                <a:lnTo>
                  <a:pt x="6430875" y="1590561"/>
                </a:lnTo>
                <a:lnTo>
                  <a:pt x="6963412" y="1590561"/>
                </a:lnTo>
                <a:close/>
                <a:moveTo>
                  <a:pt x="11270313" y="0"/>
                </a:moveTo>
                <a:lnTo>
                  <a:pt x="12116210" y="0"/>
                </a:lnTo>
                <a:lnTo>
                  <a:pt x="12116210" y="886333"/>
                </a:lnTo>
                <a:lnTo>
                  <a:pt x="12878657" y="0"/>
                </a:lnTo>
                <a:lnTo>
                  <a:pt x="13852693" y="0"/>
                </a:lnTo>
                <a:lnTo>
                  <a:pt x="12940675" y="1028582"/>
                </a:lnTo>
                <a:lnTo>
                  <a:pt x="13907414" y="2556845"/>
                </a:lnTo>
                <a:lnTo>
                  <a:pt x="12896898" y="2556845"/>
                </a:lnTo>
                <a:lnTo>
                  <a:pt x="12364280" y="1677820"/>
                </a:lnTo>
                <a:lnTo>
                  <a:pt x="12116210" y="1955023"/>
                </a:lnTo>
                <a:lnTo>
                  <a:pt x="12116210" y="2556845"/>
                </a:lnTo>
                <a:lnTo>
                  <a:pt x="11270313" y="2556845"/>
                </a:lnTo>
                <a:close/>
                <a:moveTo>
                  <a:pt x="8384238" y="0"/>
                </a:moveTo>
                <a:lnTo>
                  <a:pt x="9091543" y="0"/>
                </a:lnTo>
                <a:lnTo>
                  <a:pt x="10102480" y="1313079"/>
                </a:lnTo>
                <a:lnTo>
                  <a:pt x="10102480" y="0"/>
                </a:lnTo>
                <a:lnTo>
                  <a:pt x="10868121" y="0"/>
                </a:lnTo>
                <a:lnTo>
                  <a:pt x="10868121" y="2556845"/>
                </a:lnTo>
                <a:lnTo>
                  <a:pt x="10160815" y="2556845"/>
                </a:lnTo>
                <a:lnTo>
                  <a:pt x="9153525" y="1251073"/>
                </a:lnTo>
                <a:lnTo>
                  <a:pt x="9153525" y="2556845"/>
                </a:lnTo>
                <a:lnTo>
                  <a:pt x="8384238" y="2556845"/>
                </a:lnTo>
                <a:close/>
                <a:moveTo>
                  <a:pt x="6292269" y="0"/>
                </a:moveTo>
                <a:lnTo>
                  <a:pt x="7160378" y="0"/>
                </a:lnTo>
                <a:lnTo>
                  <a:pt x="8199921" y="2556845"/>
                </a:lnTo>
                <a:lnTo>
                  <a:pt x="7298984" y="2556845"/>
                </a:lnTo>
                <a:lnTo>
                  <a:pt x="7171321" y="2195686"/>
                </a:lnTo>
                <a:lnTo>
                  <a:pt x="6212023" y="2195686"/>
                </a:lnTo>
                <a:lnTo>
                  <a:pt x="6080713" y="2556845"/>
                </a:lnTo>
                <a:lnTo>
                  <a:pt x="5212604" y="2556845"/>
                </a:lnTo>
                <a:close/>
                <a:moveTo>
                  <a:pt x="2545414" y="0"/>
                </a:moveTo>
                <a:lnTo>
                  <a:pt x="3391310" y="0"/>
                </a:lnTo>
                <a:lnTo>
                  <a:pt x="3391310" y="992277"/>
                </a:lnTo>
                <a:lnTo>
                  <a:pt x="4183399" y="992277"/>
                </a:lnTo>
                <a:lnTo>
                  <a:pt x="4183399" y="0"/>
                </a:lnTo>
                <a:lnTo>
                  <a:pt x="5029296" y="0"/>
                </a:lnTo>
                <a:lnTo>
                  <a:pt x="5029296" y="2556845"/>
                </a:lnTo>
                <a:lnTo>
                  <a:pt x="4183399" y="2556845"/>
                </a:lnTo>
                <a:lnTo>
                  <a:pt x="4183399" y="1633882"/>
                </a:lnTo>
                <a:lnTo>
                  <a:pt x="3391310" y="1633882"/>
                </a:lnTo>
                <a:lnTo>
                  <a:pt x="3391310" y="2556845"/>
                </a:lnTo>
                <a:lnTo>
                  <a:pt x="2545414" y="2556845"/>
                </a:lnTo>
                <a:close/>
                <a:moveTo>
                  <a:pt x="0" y="0"/>
                </a:moveTo>
                <a:lnTo>
                  <a:pt x="2301479" y="0"/>
                </a:lnTo>
                <a:lnTo>
                  <a:pt x="2301479" y="667142"/>
                </a:lnTo>
                <a:lnTo>
                  <a:pt x="1571864" y="667142"/>
                </a:lnTo>
                <a:lnTo>
                  <a:pt x="1571864" y="2556845"/>
                </a:lnTo>
                <a:lnTo>
                  <a:pt x="725967" y="2556845"/>
                </a:lnTo>
                <a:lnTo>
                  <a:pt x="725967" y="667142"/>
                </a:lnTo>
                <a:lnTo>
                  <a:pt x="0" y="667142"/>
                </a:ln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85752">
              <a:defRPr/>
            </a:pPr>
            <a:endParaRPr lang="en-US" sz="17938" spc="187" dirty="0">
              <a:solidFill>
                <a:prstClr val="white">
                  <a:alpha val="14000"/>
                </a:prstClr>
              </a:solidFill>
              <a:latin typeface="Montserrat Black" panose="00000A00000000000000" pitchFamily="50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8468F6-E433-4923-89E3-6A884C9A58BC}"/>
              </a:ext>
            </a:extLst>
          </p:cNvPr>
          <p:cNvSpPr txBox="1"/>
          <p:nvPr/>
        </p:nvSpPr>
        <p:spPr>
          <a:xfrm>
            <a:off x="6226879" y="3424410"/>
            <a:ext cx="5154579" cy="1636789"/>
          </a:xfrm>
          <a:custGeom>
            <a:avLst/>
            <a:gdLst/>
            <a:ahLst/>
            <a:cxnLst/>
            <a:rect l="l" t="t" r="r" b="b"/>
            <a:pathLst>
              <a:path w="8247327" h="2618862">
                <a:moveTo>
                  <a:pt x="4163908" y="703623"/>
                </a:moveTo>
                <a:cubicBezTo>
                  <a:pt x="4011764" y="706816"/>
                  <a:pt x="3883571" y="763381"/>
                  <a:pt x="3779328" y="873320"/>
                </a:cubicBezTo>
                <a:cubicBezTo>
                  <a:pt x="3675085" y="983258"/>
                  <a:pt x="3620797" y="1127411"/>
                  <a:pt x="3616463" y="1305779"/>
                </a:cubicBezTo>
                <a:cubicBezTo>
                  <a:pt x="3621025" y="1484450"/>
                  <a:pt x="3675769" y="1629821"/>
                  <a:pt x="3780697" y="1741890"/>
                </a:cubicBezTo>
                <a:cubicBezTo>
                  <a:pt x="3885623" y="1853959"/>
                  <a:pt x="4013361" y="1911742"/>
                  <a:pt x="4163908" y="1915239"/>
                </a:cubicBezTo>
                <a:cubicBezTo>
                  <a:pt x="4313543" y="1911742"/>
                  <a:pt x="4437630" y="1853959"/>
                  <a:pt x="4536169" y="1741890"/>
                </a:cubicBezTo>
                <a:cubicBezTo>
                  <a:pt x="4634709" y="1629821"/>
                  <a:pt x="4685803" y="1484450"/>
                  <a:pt x="4689453" y="1305779"/>
                </a:cubicBezTo>
                <a:cubicBezTo>
                  <a:pt x="4685803" y="1127411"/>
                  <a:pt x="4634709" y="983258"/>
                  <a:pt x="4536169" y="873320"/>
                </a:cubicBezTo>
                <a:cubicBezTo>
                  <a:pt x="4437630" y="763381"/>
                  <a:pt x="4313543" y="706816"/>
                  <a:pt x="4163908" y="703623"/>
                </a:cubicBezTo>
                <a:close/>
                <a:moveTo>
                  <a:pt x="5792629" y="25537"/>
                </a:moveTo>
                <a:lnTo>
                  <a:pt x="6638526" y="25537"/>
                </a:lnTo>
                <a:lnTo>
                  <a:pt x="6638526" y="1499359"/>
                </a:lnTo>
                <a:cubicBezTo>
                  <a:pt x="6641720" y="1626814"/>
                  <a:pt x="6680961" y="1727591"/>
                  <a:pt x="6756247" y="1801693"/>
                </a:cubicBezTo>
                <a:cubicBezTo>
                  <a:pt x="6831533" y="1875795"/>
                  <a:pt x="6923701" y="1913643"/>
                  <a:pt x="7032753" y="1915239"/>
                </a:cubicBezTo>
                <a:cubicBezTo>
                  <a:pt x="7139143" y="1913871"/>
                  <a:pt x="7226597" y="1876479"/>
                  <a:pt x="7295115" y="1803061"/>
                </a:cubicBezTo>
                <a:cubicBezTo>
                  <a:pt x="7363635" y="1729644"/>
                  <a:pt x="7399073" y="1628409"/>
                  <a:pt x="7401431" y="1499359"/>
                </a:cubicBezTo>
                <a:lnTo>
                  <a:pt x="7401431" y="25537"/>
                </a:lnTo>
                <a:lnTo>
                  <a:pt x="8247327" y="25537"/>
                </a:lnTo>
                <a:lnTo>
                  <a:pt x="8247327" y="1499359"/>
                </a:lnTo>
                <a:cubicBezTo>
                  <a:pt x="8242855" y="1842791"/>
                  <a:pt x="8132391" y="2114171"/>
                  <a:pt x="7915935" y="2313499"/>
                </a:cubicBezTo>
                <a:cubicBezTo>
                  <a:pt x="7699479" y="2512826"/>
                  <a:pt x="7403867" y="2614614"/>
                  <a:pt x="7029103" y="2618862"/>
                </a:cubicBezTo>
                <a:cubicBezTo>
                  <a:pt x="6651975" y="2614614"/>
                  <a:pt x="6352865" y="2512826"/>
                  <a:pt x="6131773" y="2313499"/>
                </a:cubicBezTo>
                <a:cubicBezTo>
                  <a:pt x="5910681" y="2114171"/>
                  <a:pt x="5797633" y="1842791"/>
                  <a:pt x="5792629" y="1499359"/>
                </a:cubicBezTo>
                <a:close/>
                <a:moveTo>
                  <a:pt x="0" y="25537"/>
                </a:moveTo>
                <a:lnTo>
                  <a:pt x="842706" y="25537"/>
                </a:lnTo>
                <a:lnTo>
                  <a:pt x="1356858" y="1010349"/>
                </a:lnTo>
                <a:lnTo>
                  <a:pt x="1852767" y="25537"/>
                </a:lnTo>
                <a:lnTo>
                  <a:pt x="2695472" y="25537"/>
                </a:lnTo>
                <a:lnTo>
                  <a:pt x="1779805" y="1787247"/>
                </a:lnTo>
                <a:lnTo>
                  <a:pt x="1779805" y="2582381"/>
                </a:lnTo>
                <a:lnTo>
                  <a:pt x="933907" y="2582381"/>
                </a:lnTo>
                <a:lnTo>
                  <a:pt x="933907" y="1805483"/>
                </a:lnTo>
                <a:close/>
                <a:moveTo>
                  <a:pt x="4152959" y="0"/>
                </a:moveTo>
                <a:cubicBezTo>
                  <a:pt x="4426431" y="2089"/>
                  <a:pt x="4668322" y="58673"/>
                  <a:pt x="4878633" y="169751"/>
                </a:cubicBezTo>
                <a:cubicBezTo>
                  <a:pt x="5088945" y="280828"/>
                  <a:pt x="5254056" y="433866"/>
                  <a:pt x="5373967" y="628863"/>
                </a:cubicBezTo>
                <a:cubicBezTo>
                  <a:pt x="5493878" y="823860"/>
                  <a:pt x="5554969" y="1048282"/>
                  <a:pt x="5557239" y="1302129"/>
                </a:cubicBezTo>
                <a:cubicBezTo>
                  <a:pt x="5554969" y="1557309"/>
                  <a:pt x="5493878" y="1783535"/>
                  <a:pt x="5373967" y="1980809"/>
                </a:cubicBezTo>
                <a:cubicBezTo>
                  <a:pt x="5254056" y="2178082"/>
                  <a:pt x="5088945" y="2333192"/>
                  <a:pt x="4878633" y="2446139"/>
                </a:cubicBezTo>
                <a:cubicBezTo>
                  <a:pt x="4668322" y="2559086"/>
                  <a:pt x="4426431" y="2616660"/>
                  <a:pt x="4152959" y="2618862"/>
                </a:cubicBezTo>
                <a:cubicBezTo>
                  <a:pt x="3879489" y="2616728"/>
                  <a:pt x="3637598" y="2559424"/>
                  <a:pt x="3427285" y="2446949"/>
                </a:cubicBezTo>
                <a:cubicBezTo>
                  <a:pt x="3216974" y="2334475"/>
                  <a:pt x="3051862" y="2179634"/>
                  <a:pt x="2931950" y="1982429"/>
                </a:cubicBezTo>
                <a:cubicBezTo>
                  <a:pt x="2812038" y="1785223"/>
                  <a:pt x="2750947" y="1558457"/>
                  <a:pt x="2748677" y="1302129"/>
                </a:cubicBezTo>
                <a:cubicBezTo>
                  <a:pt x="2750947" y="1047134"/>
                  <a:pt x="2812038" y="822172"/>
                  <a:pt x="2931950" y="627243"/>
                </a:cubicBezTo>
                <a:cubicBezTo>
                  <a:pt x="3051862" y="432313"/>
                  <a:pt x="3216974" y="279546"/>
                  <a:pt x="3427285" y="168940"/>
                </a:cubicBezTo>
                <a:cubicBezTo>
                  <a:pt x="3637598" y="58335"/>
                  <a:pt x="3879489" y="2022"/>
                  <a:pt x="4152959" y="0"/>
                </a:cubicBezTo>
                <a:close/>
              </a:path>
            </a:pathLst>
          </a:custGeom>
          <a:solidFill>
            <a:schemeClr val="bg1">
              <a:alpha val="14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285752">
              <a:defRPr/>
            </a:pPr>
            <a:endParaRPr lang="en-US" sz="17938" spc="187" dirty="0">
              <a:solidFill>
                <a:prstClr val="white">
                  <a:alpha val="14000"/>
                </a:prstClr>
              </a:solidFill>
              <a:latin typeface="Montserrat Black" panose="00000A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78146-3FFF-40B4-B0AF-284B7D6496FF}"/>
              </a:ext>
            </a:extLst>
          </p:cNvPr>
          <p:cNvSpPr txBox="1"/>
          <p:nvPr/>
        </p:nvSpPr>
        <p:spPr>
          <a:xfrm>
            <a:off x="4588490" y="2723038"/>
            <a:ext cx="4240962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285752">
              <a:lnSpc>
                <a:spcPct val="80000"/>
              </a:lnSpc>
              <a:defRPr/>
            </a:pPr>
            <a:r>
              <a:rPr lang="en-US" sz="5500" spc="187" dirty="0">
                <a:solidFill>
                  <a:prstClr val="white"/>
                </a:solidFill>
                <a:latin typeface="Walkway Black" panose="00000400000000000000" pitchFamily="2" charset="0"/>
              </a:rPr>
              <a:t>THANK</a:t>
            </a:r>
          </a:p>
          <a:p>
            <a:pPr defTabSz="285752">
              <a:lnSpc>
                <a:spcPct val="80000"/>
              </a:lnSpc>
              <a:defRPr/>
            </a:pPr>
            <a:r>
              <a:rPr lang="en-US" sz="5500" spc="187" dirty="0">
                <a:solidFill>
                  <a:prstClr val="white"/>
                </a:solidFill>
                <a:latin typeface="Walkway Black" panose="00000400000000000000" pitchFamily="2" charset="0"/>
              </a:rPr>
              <a:t>YOU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5F653-8EA9-4CC8-864A-4BCDBAEC1490}"/>
              </a:ext>
            </a:extLst>
          </p:cNvPr>
          <p:cNvSpPr/>
          <p:nvPr/>
        </p:nvSpPr>
        <p:spPr>
          <a:xfrm>
            <a:off x="4588491" y="4158515"/>
            <a:ext cx="2469436" cy="400110"/>
          </a:xfrm>
          <a:prstGeom prst="rect">
            <a:avLst/>
          </a:prstGeom>
          <a:gradFill>
            <a:gsLst>
              <a:gs pos="15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 defTabSz="285752">
              <a:defRPr/>
            </a:pPr>
            <a:r>
              <a:rPr lang="en-US" sz="20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Your Attention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8C2113-35C4-4568-B14F-4E17CD27053B}"/>
              </a:ext>
            </a:extLst>
          </p:cNvPr>
          <p:cNvSpPr/>
          <p:nvPr/>
        </p:nvSpPr>
        <p:spPr>
          <a:xfrm>
            <a:off x="66381" y="5249540"/>
            <a:ext cx="6095059" cy="18567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66" b="1" dirty="0">
                <a:solidFill>
                  <a:schemeClr val="bg2"/>
                </a:solidFill>
                <a:cs typeface="Calibri" pitchFamily="34" charset="0"/>
              </a:rPr>
              <a:t>PT </a:t>
            </a:r>
            <a:r>
              <a:rPr lang="en-US" sz="1866" b="1" dirty="0" err="1">
                <a:solidFill>
                  <a:schemeClr val="bg2"/>
                </a:solidFill>
                <a:cs typeface="Calibri" pitchFamily="34" charset="0"/>
              </a:rPr>
              <a:t>Soltius</a:t>
            </a:r>
            <a:r>
              <a:rPr lang="en-US" sz="1866" b="1" dirty="0">
                <a:solidFill>
                  <a:schemeClr val="bg2"/>
                </a:solidFill>
                <a:cs typeface="Calibri" pitchFamily="34" charset="0"/>
              </a:rPr>
              <a:t> Indonesia</a:t>
            </a:r>
            <a:endParaRPr lang="id-ID" sz="1866" b="1" dirty="0">
              <a:solidFill>
                <a:schemeClr val="bg2"/>
              </a:solidFill>
              <a:cs typeface="Calibri" pitchFamily="34" charset="0"/>
            </a:endParaRPr>
          </a:p>
          <a:p>
            <a:r>
              <a:rPr lang="en-US" sz="1600" b="1" dirty="0">
                <a:solidFill>
                  <a:schemeClr val="bg2"/>
                </a:solidFill>
                <a:cs typeface="Calibri" pitchFamily="34" charset="0"/>
              </a:rPr>
              <a:t>SOHO CAPITAL @ </a:t>
            </a:r>
            <a:r>
              <a:rPr lang="en-US" sz="1600" b="1" dirty="0" err="1">
                <a:solidFill>
                  <a:schemeClr val="bg2"/>
                </a:solidFill>
                <a:cs typeface="Calibri" pitchFamily="34" charset="0"/>
              </a:rPr>
              <a:t>Podomoro</a:t>
            </a:r>
            <a:r>
              <a:rPr lang="en-US" sz="1600" b="1" dirty="0">
                <a:solidFill>
                  <a:schemeClr val="bg2"/>
                </a:solidFill>
                <a:cs typeface="Calibri" pitchFamily="34" charset="0"/>
              </a:rPr>
              <a:t> City </a:t>
            </a:r>
            <a:endParaRPr lang="id-ID" sz="1600" b="1" dirty="0">
              <a:solidFill>
                <a:schemeClr val="bg2"/>
              </a:solidFill>
              <a:cs typeface="Calibri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15</a:t>
            </a:r>
            <a:r>
              <a:rPr lang="en-US" sz="1600" baseline="30000" dirty="0">
                <a:solidFill>
                  <a:schemeClr val="bg2"/>
                </a:solidFill>
                <a:cs typeface="Calibri" pitchFamily="34" charset="0"/>
              </a:rPr>
              <a:t>th</a:t>
            </a:r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 Floor, Suite SC-1503-05</a:t>
            </a:r>
            <a:endParaRPr lang="id-ID" sz="1600" dirty="0">
              <a:solidFill>
                <a:schemeClr val="bg2"/>
              </a:solidFill>
              <a:cs typeface="Calibri" pitchFamily="34" charset="0"/>
            </a:endParaRPr>
          </a:p>
          <a:p>
            <a:r>
              <a:rPr lang="id-ID" sz="1600" dirty="0">
                <a:solidFill>
                  <a:schemeClr val="bg2"/>
                </a:solidFill>
                <a:cs typeface="Calibri" pitchFamily="34" charset="0"/>
              </a:rPr>
              <a:t>Jl. </a:t>
            </a:r>
            <a:r>
              <a:rPr lang="en-US" sz="1600" dirty="0" err="1">
                <a:solidFill>
                  <a:schemeClr val="bg2"/>
                </a:solidFill>
                <a:cs typeface="Calibri" pitchFamily="34" charset="0"/>
              </a:rPr>
              <a:t>Letjen</a:t>
            </a:r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. S. </a:t>
            </a:r>
            <a:r>
              <a:rPr lang="en-US" sz="1600" dirty="0" err="1">
                <a:solidFill>
                  <a:schemeClr val="bg2"/>
                </a:solidFill>
                <a:cs typeface="Calibri" pitchFamily="34" charset="0"/>
              </a:rPr>
              <a:t>Parman</a:t>
            </a:r>
            <a:r>
              <a:rPr lang="id-ID" sz="1600" dirty="0">
                <a:solidFill>
                  <a:schemeClr val="bg2"/>
                </a:solidFill>
                <a:cs typeface="Calibri" pitchFamily="34" charset="0"/>
              </a:rPr>
              <a:t> Kav. 2</a:t>
            </a:r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8, </a:t>
            </a:r>
            <a:endParaRPr lang="id-ID" sz="1600" dirty="0">
              <a:solidFill>
                <a:schemeClr val="bg2"/>
              </a:solidFill>
              <a:cs typeface="Calibri" pitchFamily="34" charset="0"/>
            </a:endParaRPr>
          </a:p>
          <a:p>
            <a:r>
              <a:rPr lang="id-ID" sz="1600" dirty="0">
                <a:solidFill>
                  <a:schemeClr val="bg2"/>
                </a:solidFill>
                <a:cs typeface="Calibri" pitchFamily="34" charset="0"/>
              </a:rPr>
              <a:t>Jakarta </a:t>
            </a:r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Barat 11470 - Indonesia</a:t>
            </a:r>
            <a:endParaRPr lang="id-ID" sz="1600" dirty="0">
              <a:solidFill>
                <a:schemeClr val="bg2"/>
              </a:solidFill>
              <a:cs typeface="Calibri" pitchFamily="34" charset="0"/>
            </a:endParaRPr>
          </a:p>
          <a:p>
            <a:r>
              <a:rPr lang="en-US" sz="1600" dirty="0">
                <a:solidFill>
                  <a:schemeClr val="bg2"/>
                </a:solidFill>
                <a:cs typeface="Calibri" pitchFamily="34" charset="0"/>
              </a:rPr>
              <a:t>Office : +62 21 2934 5900</a:t>
            </a:r>
          </a:p>
          <a:p>
            <a:endParaRPr lang="id-ID" sz="1600" b="1" dirty="0">
              <a:solidFill>
                <a:schemeClr val="bg2"/>
              </a:solidFill>
              <a:cs typeface="Calibr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EF8D7BC-7A19-4BA2-AB1C-715D78B226A4}"/>
              </a:ext>
            </a:extLst>
          </p:cNvPr>
          <p:cNvGrpSpPr/>
          <p:nvPr/>
        </p:nvGrpSpPr>
        <p:grpSpPr>
          <a:xfrm>
            <a:off x="9279257" y="6129993"/>
            <a:ext cx="2929997" cy="725088"/>
            <a:chOff x="2215865" y="2001323"/>
            <a:chExt cx="7760270" cy="1920437"/>
          </a:xfrm>
          <a:solidFill>
            <a:schemeClr val="accent3">
              <a:lumMod val="60000"/>
              <a:lumOff val="40000"/>
              <a:alpha val="81000"/>
            </a:schemeClr>
          </a:solidFill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66FB116-7869-497F-B01C-230080C20342}"/>
                </a:ext>
              </a:extLst>
            </p:cNvPr>
            <p:cNvGrpSpPr/>
            <p:nvPr/>
          </p:nvGrpSpPr>
          <p:grpSpPr>
            <a:xfrm>
              <a:off x="2215865" y="2001323"/>
              <a:ext cx="7760270" cy="1920437"/>
              <a:chOff x="12584488" y="5364335"/>
              <a:chExt cx="5072102" cy="1255195"/>
            </a:xfrm>
            <a:grpFill/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E28D269E-C2F7-4618-AF49-9CB5ED9E59E9}"/>
                  </a:ext>
                </a:extLst>
              </p:cNvPr>
              <p:cNvSpPr/>
              <p:nvPr/>
            </p:nvSpPr>
            <p:spPr>
              <a:xfrm>
                <a:off x="12584488" y="5364335"/>
                <a:ext cx="5072102" cy="1255195"/>
              </a:xfrm>
              <a:prstGeom prst="roundRect">
                <a:avLst>
                  <a:gd name="adj" fmla="val 2033"/>
                </a:avLst>
              </a:prstGeom>
              <a:solidFill>
                <a:schemeClr val="accent2">
                  <a:lumMod val="60000"/>
                  <a:lumOff val="40000"/>
                  <a:alpha val="91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85800" dist="177800" dir="8100000" algn="tr" rotWithShape="0">
                  <a:prstClr val="black">
                    <a:alpha val="51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457154">
                  <a:defRPr/>
                </a:pPr>
                <a:endParaRPr lang="en-US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C7DF08D3-2DEE-4A6E-B3D9-628A1F74F978}"/>
                  </a:ext>
                </a:extLst>
              </p:cNvPr>
              <p:cNvCxnSpPr/>
              <p:nvPr/>
            </p:nvCxnSpPr>
            <p:spPr>
              <a:xfrm>
                <a:off x="14185015" y="5580411"/>
                <a:ext cx="0" cy="823042"/>
              </a:xfrm>
              <a:prstGeom prst="line">
                <a:avLst/>
              </a:prstGeom>
              <a:grpFill/>
              <a:ln w="6350" cap="flat" cmpd="sng" algn="ctr">
                <a:solidFill>
                  <a:sysClr val="window" lastClr="FFFFFF">
                    <a:alpha val="40000"/>
                  </a:sysClr>
                </a:solidFill>
                <a:prstDash val="solid"/>
                <a:miter lim="800000"/>
              </a:ln>
              <a:effectLst/>
            </p:spPr>
          </p:cxn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910D19-7DBC-4496-90E4-8D57CF634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6344" y="2413852"/>
              <a:ext cx="4076700" cy="1095375"/>
            </a:xfrm>
            <a:prstGeom prst="rect">
              <a:avLst/>
            </a:prstGeom>
            <a:noFill/>
            <a:effectLst>
              <a:outerShdw blurRad="774700" dist="2540000" dir="15000000" sx="122000" sy="122000" algn="ctr" rotWithShape="0">
                <a:srgbClr val="000000">
                  <a:alpha val="0"/>
                </a:srgbClr>
              </a:outerShdw>
              <a:reflection stA="0" endPos="65000" dist="50800" dir="5400000" sy="-100000" algn="bl" rotWithShape="0"/>
              <a:softEdge rad="0"/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BD74FA6-BBEE-42C1-B56B-A77A0283B9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6126" y="2428055"/>
              <a:ext cx="1781492" cy="10461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630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3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FFA6FA-F216-4938-8A77-276CC0615C8E}"/>
              </a:ext>
            </a:extLst>
          </p:cNvPr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90EAD-293D-4236-9B7D-C0B4021DC04E}"/>
              </a:ext>
            </a:extLst>
          </p:cNvPr>
          <p:cNvSpPr/>
          <p:nvPr/>
        </p:nvSpPr>
        <p:spPr>
          <a:xfrm>
            <a:off x="1852385" y="2211573"/>
            <a:ext cx="88706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VARIANCE COST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8D6D9-7657-4F45-A57C-E6D81E9C054A}"/>
              </a:ext>
            </a:extLst>
          </p:cNvPr>
          <p:cNvGrpSpPr/>
          <p:nvPr/>
        </p:nvGrpSpPr>
        <p:grpSpPr>
          <a:xfrm flipH="1">
            <a:off x="4732974" y="3596611"/>
            <a:ext cx="2726050" cy="139433"/>
            <a:chOff x="4057117" y="3794813"/>
            <a:chExt cx="4092975" cy="925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02FB2-8168-4899-8D6B-1A7B15E0100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35709-02DC-44AA-ABDD-BAF8D857B75A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7070A-7776-4E51-8687-C1CEC30E6850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C0203-1E42-438E-8413-02508F0E0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5" y="6003883"/>
            <a:ext cx="3001285" cy="7059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C03D1-B847-472D-8F93-EA8415E41406}"/>
              </a:ext>
            </a:extLst>
          </p:cNvPr>
          <p:cNvGrpSpPr/>
          <p:nvPr/>
        </p:nvGrpSpPr>
        <p:grpSpPr>
          <a:xfrm>
            <a:off x="7740783" y="-57273"/>
            <a:ext cx="4850169" cy="1110569"/>
            <a:chOff x="12584488" y="5364335"/>
            <a:chExt cx="5072102" cy="1255195"/>
          </a:xfrm>
          <a:solidFill>
            <a:schemeClr val="accent1">
              <a:lumMod val="75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81CE33-D552-437D-8064-EDD458D45F73}"/>
                </a:ext>
              </a:extLst>
            </p:cNvPr>
            <p:cNvSpPr/>
            <p:nvPr/>
          </p:nvSpPr>
          <p:spPr>
            <a:xfrm>
              <a:off x="12584488" y="5364335"/>
              <a:ext cx="5072102" cy="1255195"/>
            </a:xfrm>
            <a:prstGeom prst="roundRect">
              <a:avLst>
                <a:gd name="adj" fmla="val 2033"/>
              </a:avLst>
            </a:prstGeom>
            <a:grpFill/>
            <a:ln>
              <a:noFill/>
            </a:ln>
            <a:effectLst>
              <a:outerShdw blurRad="685800" dist="177800" dir="8100000" algn="t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1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6A3A6A-673B-435A-823F-5D9DF8644DC0}"/>
                </a:ext>
              </a:extLst>
            </p:cNvPr>
            <p:cNvCxnSpPr/>
            <p:nvPr/>
          </p:nvCxnSpPr>
          <p:spPr>
            <a:xfrm>
              <a:off x="14232571" y="5619658"/>
              <a:ext cx="0" cy="823043"/>
            </a:xfrm>
            <a:prstGeom prst="line">
              <a:avLst/>
            </a:prstGeom>
            <a:grp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FEFF2-0B6B-46D5-8A19-B9D8465FCECA}"/>
                </a:ext>
              </a:extLst>
            </p:cNvPr>
            <p:cNvSpPr/>
            <p:nvPr/>
          </p:nvSpPr>
          <p:spPr>
            <a:xfrm>
              <a:off x="14155865" y="5513779"/>
              <a:ext cx="3496776" cy="260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285750">
                <a:lnSpc>
                  <a:spcPct val="130000"/>
                </a:lnSpc>
              </a:pPr>
              <a:endParaRPr lang="en-US" sz="8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F6FED-17D7-4C53-9B70-2A3A02ACD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3" y="266618"/>
            <a:ext cx="2273192" cy="610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FD487C-B137-455C-8A45-0A8ECE7CF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8" y="245094"/>
            <a:ext cx="1113433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10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FFA6FA-F216-4938-8A77-276CC0615C8E}"/>
              </a:ext>
            </a:extLst>
          </p:cNvPr>
          <p:cNvSpPr/>
          <p:nvPr/>
        </p:nvSpPr>
        <p:spPr>
          <a:xfrm>
            <a:off x="9426" y="0"/>
            <a:ext cx="1217314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90EAD-293D-4236-9B7D-C0B4021DC04E}"/>
              </a:ext>
            </a:extLst>
          </p:cNvPr>
          <p:cNvSpPr/>
          <p:nvPr/>
        </p:nvSpPr>
        <p:spPr>
          <a:xfrm>
            <a:off x="3449597" y="2505670"/>
            <a:ext cx="56772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D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Process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8D6D9-7657-4F45-A57C-E6D81E9C054A}"/>
              </a:ext>
            </a:extLst>
          </p:cNvPr>
          <p:cNvGrpSpPr/>
          <p:nvPr/>
        </p:nvGrpSpPr>
        <p:grpSpPr>
          <a:xfrm flipH="1">
            <a:off x="4732974" y="3596611"/>
            <a:ext cx="2726050" cy="139433"/>
            <a:chOff x="4057117" y="3794813"/>
            <a:chExt cx="4092975" cy="925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02FB2-8168-4899-8D6B-1A7B15E0100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35709-02DC-44AA-ABDD-BAF8D857B75A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7070A-7776-4E51-8687-C1CEC30E6850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C0203-1E42-438E-8413-02508F0E0A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5" y="6003883"/>
            <a:ext cx="3001285" cy="7059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C03D1-B847-472D-8F93-EA8415E41406}"/>
              </a:ext>
            </a:extLst>
          </p:cNvPr>
          <p:cNvGrpSpPr/>
          <p:nvPr/>
        </p:nvGrpSpPr>
        <p:grpSpPr>
          <a:xfrm>
            <a:off x="7740783" y="-57273"/>
            <a:ext cx="4850169" cy="1110569"/>
            <a:chOff x="12584488" y="5364335"/>
            <a:chExt cx="5072102" cy="1255195"/>
          </a:xfrm>
          <a:solidFill>
            <a:schemeClr val="accent1">
              <a:lumMod val="75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81CE33-D552-437D-8064-EDD458D45F73}"/>
                </a:ext>
              </a:extLst>
            </p:cNvPr>
            <p:cNvSpPr/>
            <p:nvPr/>
          </p:nvSpPr>
          <p:spPr>
            <a:xfrm>
              <a:off x="12584488" y="5364335"/>
              <a:ext cx="5072102" cy="1255195"/>
            </a:xfrm>
            <a:prstGeom prst="roundRect">
              <a:avLst>
                <a:gd name="adj" fmla="val 2033"/>
              </a:avLst>
            </a:prstGeom>
            <a:grpFill/>
            <a:ln>
              <a:noFill/>
            </a:ln>
            <a:effectLst>
              <a:outerShdw blurRad="685800" dist="177800" dir="8100000" algn="t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1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6A3A6A-673B-435A-823F-5D9DF8644DC0}"/>
                </a:ext>
              </a:extLst>
            </p:cNvPr>
            <p:cNvCxnSpPr/>
            <p:nvPr/>
          </p:nvCxnSpPr>
          <p:spPr>
            <a:xfrm>
              <a:off x="14232571" y="5619658"/>
              <a:ext cx="0" cy="823043"/>
            </a:xfrm>
            <a:prstGeom prst="line">
              <a:avLst/>
            </a:prstGeom>
            <a:grp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FEFF2-0B6B-46D5-8A19-B9D8465FCECA}"/>
                </a:ext>
              </a:extLst>
            </p:cNvPr>
            <p:cNvSpPr/>
            <p:nvPr/>
          </p:nvSpPr>
          <p:spPr>
            <a:xfrm>
              <a:off x="14155865" y="5513779"/>
              <a:ext cx="3496776" cy="260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285750">
                <a:lnSpc>
                  <a:spcPct val="130000"/>
                </a:lnSpc>
              </a:pPr>
              <a:endParaRPr lang="en-US" sz="8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F6FED-17D7-4C53-9B70-2A3A02ACD1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3" y="266618"/>
            <a:ext cx="2273192" cy="610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FD487C-B137-455C-8A45-0A8ECE7CF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8" y="245094"/>
            <a:ext cx="1113433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27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6584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Production </a:t>
            </a:r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Process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4772093-A465-475D-8C9F-1695F6170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907" y="3428295"/>
            <a:ext cx="1303106" cy="13031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B07D9C-BFE4-4802-A8EA-3543EC877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5105" y="3388932"/>
            <a:ext cx="1381832" cy="13818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6DACAA-11F4-4BEC-B182-A6284D6E5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0774" y="3514096"/>
            <a:ext cx="1131505" cy="1131505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E8DC625-2621-476D-B58E-BA191E07A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104264"/>
              </p:ext>
            </p:extLst>
          </p:nvPr>
        </p:nvGraphicFramePr>
        <p:xfrm>
          <a:off x="960744" y="1705656"/>
          <a:ext cx="10270511" cy="235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D4BE4D1A-5421-4EE2-9127-F2C0DA0B47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3314" y="3388934"/>
            <a:ext cx="1381832" cy="13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78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8825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Production Order Types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E80B6647-A7B6-40AF-AC8D-066593258CDC}"/>
              </a:ext>
            </a:extLst>
          </p:cNvPr>
          <p:cNvSpPr/>
          <p:nvPr/>
        </p:nvSpPr>
        <p:spPr>
          <a:xfrm>
            <a:off x="557498" y="1859340"/>
            <a:ext cx="46330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Order Type :</a:t>
            </a: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Standard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Special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Disassembly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AA6A83-081D-4825-B7F8-E6EBCF224C36}"/>
              </a:ext>
            </a:extLst>
          </p:cNvPr>
          <p:cNvSpPr/>
          <p:nvPr/>
        </p:nvSpPr>
        <p:spPr>
          <a:xfrm>
            <a:off x="557498" y="3851529"/>
            <a:ext cx="35841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Order Status :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Planned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Released</a:t>
            </a:r>
          </a:p>
          <a:p>
            <a:pPr marL="457200" indent="-457200">
              <a:buFont typeface="+mj-lt"/>
              <a:buAutoNum type="arabicPeriod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Closed</a:t>
            </a:r>
          </a:p>
          <a:p>
            <a:pPr lvl="1"/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88AF20-C606-4BD5-A8D7-55D82A461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60" y="1288923"/>
            <a:ext cx="4792858" cy="3094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C220E-8252-434E-A09C-909A7683D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21956"/>
            <a:ext cx="5456084" cy="31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6759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950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Bill Of Material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F290B-0DE9-43DE-B772-37F158B17B1E}"/>
              </a:ext>
            </a:extLst>
          </p:cNvPr>
          <p:cNvSpPr/>
          <p:nvPr/>
        </p:nvSpPr>
        <p:spPr>
          <a:xfrm>
            <a:off x="705416" y="1911988"/>
            <a:ext cx="30194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Bill Of Material Type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Assembly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Sales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Template</a:t>
            </a:r>
          </a:p>
          <a:p>
            <a:pPr marL="342900" indent="-342900">
              <a:buFontTx/>
              <a:buChar char="-"/>
            </a:pP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FE9E0-32B0-4FC7-A70A-E6D08B939092}"/>
              </a:ext>
            </a:extLst>
          </p:cNvPr>
          <p:cNvSpPr/>
          <p:nvPr/>
        </p:nvSpPr>
        <p:spPr>
          <a:xfrm>
            <a:off x="705416" y="4106474"/>
            <a:ext cx="2763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Detail BoM Type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Material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Resource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Route Stage</a:t>
            </a:r>
          </a:p>
          <a:p>
            <a:pPr marL="342900" indent="-342900">
              <a:buFontTx/>
              <a:buChar char="-"/>
            </a:pPr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D43908-84BE-46CC-B462-4CBF3C7F2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07" y="1619306"/>
            <a:ext cx="8141499" cy="393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31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95074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Issue For Production	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F290B-0DE9-43DE-B772-37F158B17B1E}"/>
              </a:ext>
            </a:extLst>
          </p:cNvPr>
          <p:cNvSpPr/>
          <p:nvPr/>
        </p:nvSpPr>
        <p:spPr>
          <a:xfrm>
            <a:off x="436487" y="1589259"/>
            <a:ext cx="47351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Issue For Production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adalah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proses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pemakaian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material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atau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resource yang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sudah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ditentukan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untuk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proses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produksi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Ada 2 Type Issue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yg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bisa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dipilih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: </a:t>
            </a:r>
          </a:p>
          <a:p>
            <a:pPr marL="800078" lvl="1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Manual</a:t>
            </a:r>
          </a:p>
          <a:p>
            <a:pPr marL="800078" lvl="1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Backflush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6C91D3-45F8-4B46-A1FF-064FBB362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594" y="1358857"/>
            <a:ext cx="6445023" cy="47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1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69BC9AA-980F-47E1-AAF7-E22831332DA3}"/>
              </a:ext>
            </a:extLst>
          </p:cNvPr>
          <p:cNvSpPr/>
          <p:nvPr/>
        </p:nvSpPr>
        <p:spPr>
          <a:xfrm>
            <a:off x="318450" y="404139"/>
            <a:ext cx="11404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C0382A">
                    <a:lumMod val="75000"/>
                  </a:srgbClr>
                </a:solidFill>
                <a:effectLst/>
                <a:uLnTx/>
                <a:uFillTx/>
                <a:ea typeface="Roboto Black" panose="02000000000000000000" pitchFamily="2" charset="0"/>
                <a:cs typeface="Open Sans Light" panose="020B0306030504020204" pitchFamily="34" charset="0"/>
              </a:rPr>
              <a:t>Receipt From Production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1945C63A-C646-4A0F-9380-4C23267F2CA5}"/>
              </a:ext>
            </a:extLst>
          </p:cNvPr>
          <p:cNvGrpSpPr/>
          <p:nvPr/>
        </p:nvGrpSpPr>
        <p:grpSpPr>
          <a:xfrm flipH="1">
            <a:off x="436487" y="1219451"/>
            <a:ext cx="2726050" cy="139433"/>
            <a:chOff x="4057117" y="3794813"/>
            <a:chExt cx="4092975" cy="92513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4945EC9-4B93-4943-8340-C7143EDA477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1254C4-ACD9-46F5-8E06-D01BED2037FE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9B34DEA-3A2A-465B-B27C-E47410D480E6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DC3F290B-0DE9-43DE-B772-37F158B17B1E}"/>
              </a:ext>
            </a:extLst>
          </p:cNvPr>
          <p:cNvSpPr/>
          <p:nvPr/>
        </p:nvSpPr>
        <p:spPr>
          <a:xfrm>
            <a:off x="541176" y="1911988"/>
            <a:ext cx="37509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Receipt From Production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adalah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proses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Penerimaan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Barang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jadi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yang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sudah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selesai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di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produksi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.</a:t>
            </a:r>
          </a:p>
          <a:p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  <a:p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Ada 2  Status </a:t>
            </a:r>
            <a:r>
              <a:rPr lang="en-ID" sz="2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Tipe</a:t>
            </a: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 Receipt 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Complete</a:t>
            </a:r>
          </a:p>
          <a:p>
            <a:pPr marL="342900" indent="-342900">
              <a:buFontTx/>
              <a:buChar char="-"/>
            </a:pPr>
            <a:r>
              <a:rPr lang="en-ID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Reject</a:t>
            </a:r>
          </a:p>
          <a:p>
            <a:pPr lvl="1"/>
            <a:endParaRPr lang="en-ID" sz="2400" b="1" dirty="0">
              <a:solidFill>
                <a:schemeClr val="tx1">
                  <a:lumMod val="50000"/>
                  <a:lumOff val="50000"/>
                </a:schemeClr>
              </a:solidFill>
              <a:latin typeface="Montserrat ExtraBold" panose="00000900000000000000" pitchFamily="50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EB43CA-2A7E-4FA8-8106-F63F5E619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425" y="1358857"/>
            <a:ext cx="6542921" cy="494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920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7FFA6FA-F216-4938-8A77-276CC0615C8E}"/>
              </a:ext>
            </a:extLst>
          </p:cNvPr>
          <p:cNvSpPr/>
          <p:nvPr/>
        </p:nvSpPr>
        <p:spPr>
          <a:xfrm>
            <a:off x="9425" y="-144580"/>
            <a:ext cx="12173149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85750"/>
            <a:endParaRPr lang="en-US" sz="1125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A90EAD-293D-4236-9B7D-C0B4021DC04E}"/>
              </a:ext>
            </a:extLst>
          </p:cNvPr>
          <p:cNvSpPr/>
          <p:nvPr/>
        </p:nvSpPr>
        <p:spPr>
          <a:xfrm>
            <a:off x="1465943" y="2505670"/>
            <a:ext cx="894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Montserrat ExtraBold" panose="00000900000000000000" pitchFamily="50" charset="0"/>
                <a:ea typeface="Roboto Black" panose="02000000000000000000" pitchFamily="2" charset="0"/>
                <a:cs typeface="Open Sans Light" panose="020B0306030504020204" pitchFamily="34" charset="0"/>
              </a:rPr>
              <a:t>Production Variance Case</a:t>
            </a:r>
            <a:endParaRPr lang="ru-RU" sz="5400" b="1" dirty="0">
              <a:solidFill>
                <a:schemeClr val="accent3">
                  <a:lumMod val="60000"/>
                  <a:lumOff val="40000"/>
                </a:schemeClr>
              </a:solidFill>
              <a:latin typeface="Roboto Black" panose="02000000000000000000" pitchFamily="2" charset="0"/>
              <a:ea typeface="Roboto Black" panose="02000000000000000000" pitchFamily="2" charset="0"/>
              <a:cs typeface="Open Sans Light" panose="020B03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E8D6D9-7657-4F45-A57C-E6D81E9C054A}"/>
              </a:ext>
            </a:extLst>
          </p:cNvPr>
          <p:cNvGrpSpPr/>
          <p:nvPr/>
        </p:nvGrpSpPr>
        <p:grpSpPr>
          <a:xfrm flipH="1">
            <a:off x="4732974" y="3596611"/>
            <a:ext cx="2726050" cy="139433"/>
            <a:chOff x="4057117" y="3794813"/>
            <a:chExt cx="4092975" cy="925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8202FB2-8168-4899-8D6B-1A7B15E01003}"/>
                </a:ext>
              </a:extLst>
            </p:cNvPr>
            <p:cNvSpPr/>
            <p:nvPr/>
          </p:nvSpPr>
          <p:spPr>
            <a:xfrm>
              <a:off x="4057117" y="3794868"/>
              <a:ext cx="1377151" cy="9245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235709-02DC-44AA-ABDD-BAF8D857B75A}"/>
                </a:ext>
              </a:extLst>
            </p:cNvPr>
            <p:cNvSpPr/>
            <p:nvPr/>
          </p:nvSpPr>
          <p:spPr>
            <a:xfrm>
              <a:off x="5434260" y="3794870"/>
              <a:ext cx="1365946" cy="92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67070A-7776-4E51-8687-C1CEC30E6850}"/>
                </a:ext>
              </a:extLst>
            </p:cNvPr>
            <p:cNvSpPr/>
            <p:nvPr/>
          </p:nvSpPr>
          <p:spPr>
            <a:xfrm>
              <a:off x="6784151" y="3794813"/>
              <a:ext cx="1365941" cy="9249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62C0203-1E42-438E-8413-02508F0E0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485" y="6003883"/>
            <a:ext cx="3001285" cy="7059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6C03D1-B847-472D-8F93-EA8415E41406}"/>
              </a:ext>
            </a:extLst>
          </p:cNvPr>
          <p:cNvGrpSpPr/>
          <p:nvPr/>
        </p:nvGrpSpPr>
        <p:grpSpPr>
          <a:xfrm>
            <a:off x="7740783" y="-57273"/>
            <a:ext cx="4850169" cy="1110569"/>
            <a:chOff x="12584488" y="5364335"/>
            <a:chExt cx="5072102" cy="1255195"/>
          </a:xfrm>
          <a:solidFill>
            <a:schemeClr val="accent1">
              <a:lumMod val="75000"/>
            </a:schemeClr>
          </a:solidFill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381CE33-D552-437D-8064-EDD458D45F73}"/>
                </a:ext>
              </a:extLst>
            </p:cNvPr>
            <p:cNvSpPr/>
            <p:nvPr/>
          </p:nvSpPr>
          <p:spPr>
            <a:xfrm>
              <a:off x="12584488" y="5364335"/>
              <a:ext cx="5072102" cy="1255195"/>
            </a:xfrm>
            <a:prstGeom prst="roundRect">
              <a:avLst>
                <a:gd name="adj" fmla="val 2033"/>
              </a:avLst>
            </a:prstGeom>
            <a:grpFill/>
            <a:ln>
              <a:noFill/>
            </a:ln>
            <a:effectLst>
              <a:outerShdw blurRad="685800" dist="177800" dir="8100000" algn="tr" rotWithShape="0">
                <a:prstClr val="black">
                  <a:alpha val="5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85750"/>
              <a:endParaRPr lang="en-US" sz="1125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A6A3A6A-673B-435A-823F-5D9DF8644DC0}"/>
                </a:ext>
              </a:extLst>
            </p:cNvPr>
            <p:cNvCxnSpPr/>
            <p:nvPr/>
          </p:nvCxnSpPr>
          <p:spPr>
            <a:xfrm>
              <a:off x="14232571" y="5619658"/>
              <a:ext cx="0" cy="823043"/>
            </a:xfrm>
            <a:prstGeom prst="line">
              <a:avLst/>
            </a:prstGeom>
            <a:grpFill/>
            <a:ln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77FEFF2-0B6B-46D5-8A19-B9D8465FCECA}"/>
                </a:ext>
              </a:extLst>
            </p:cNvPr>
            <p:cNvSpPr/>
            <p:nvPr/>
          </p:nvSpPr>
          <p:spPr>
            <a:xfrm>
              <a:off x="14155865" y="5513779"/>
              <a:ext cx="3496776" cy="26043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defTabSz="285750">
                <a:lnSpc>
                  <a:spcPct val="130000"/>
                </a:lnSpc>
              </a:pPr>
              <a:endParaRPr lang="en-US" sz="875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0EDF6FED-17D7-4C53-9B70-2A3A02ACD1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833" y="266618"/>
            <a:ext cx="2273192" cy="61078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FD487C-B137-455C-8A45-0A8ECE7CF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118" y="245094"/>
            <a:ext cx="1113433" cy="65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17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4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64B3C"/>
      </a:accent1>
      <a:accent2>
        <a:srgbClr val="C0382A"/>
      </a:accent2>
      <a:accent3>
        <a:srgbClr val="A5A5A5"/>
      </a:accent3>
      <a:accent4>
        <a:srgbClr val="7E7F7E"/>
      </a:accent4>
      <a:accent5>
        <a:srgbClr val="4472C4"/>
      </a:accent5>
      <a:accent6>
        <a:srgbClr val="585958"/>
      </a:accent6>
      <a:hlink>
        <a:srgbClr val="D8D9D8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#mg11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34688F"/>
      </a:accent1>
      <a:accent2>
        <a:srgbClr val="F6CA07"/>
      </a:accent2>
      <a:accent3>
        <a:srgbClr val="EFA007"/>
      </a:accent3>
      <a:accent4>
        <a:srgbClr val="F38607"/>
      </a:accent4>
      <a:accent5>
        <a:srgbClr val="C25D05"/>
      </a:accent5>
      <a:accent6>
        <a:srgbClr val="B20A6A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14447EDBF5BE4FBE0F5A4262487044" ma:contentTypeVersion="7" ma:contentTypeDescription="Create a new document." ma:contentTypeScope="" ma:versionID="9b326a67d5fc004cbd00bdc265ac9328">
  <xsd:schema xmlns:xsd="http://www.w3.org/2001/XMLSchema" xmlns:xs="http://www.w3.org/2001/XMLSchema" xmlns:p="http://schemas.microsoft.com/office/2006/metadata/properties" xmlns:ns2="936bc141-1710-472d-903f-32d5d5bec8f0" targetNamespace="http://schemas.microsoft.com/office/2006/metadata/properties" ma:root="true" ma:fieldsID="d994596ca33fc848d7052fd0d9fe75b5" ns2:_="">
    <xsd:import namespace="936bc141-1710-472d-903f-32d5d5bec8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bc141-1710-472d-903f-32d5d5bec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CC2AD72-D432-45AF-AFD9-38CEFDE5F1DE}"/>
</file>

<file path=customXml/itemProps2.xml><?xml version="1.0" encoding="utf-8"?>
<ds:datastoreItem xmlns:ds="http://schemas.openxmlformats.org/officeDocument/2006/customXml" ds:itemID="{6B03FE4A-1FEE-4CAF-8174-A92C8D0B9D38}"/>
</file>

<file path=customXml/itemProps3.xml><?xml version="1.0" encoding="utf-8"?>
<ds:datastoreItem xmlns:ds="http://schemas.openxmlformats.org/officeDocument/2006/customXml" ds:itemID="{DC846137-55B3-43C1-996C-3B08715F603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15885</TotalTime>
  <Words>1211</Words>
  <Application>Microsoft Office PowerPoint</Application>
  <PresentationFormat>Widescreen</PresentationFormat>
  <Paragraphs>193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Montserrat Black</vt:lpstr>
      <vt:lpstr>Montserrat ExtraBold</vt:lpstr>
      <vt:lpstr>Roboto Black</vt:lpstr>
      <vt:lpstr>Segoe UI</vt:lpstr>
      <vt:lpstr>Walkway Black</vt:lpstr>
      <vt:lpstr>Walkway Bold</vt:lpstr>
      <vt:lpstr>Walkway SemiBold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Riz</dc:creator>
  <cp:lastModifiedBy>Edward Siregar</cp:lastModifiedBy>
  <cp:revision>1545</cp:revision>
  <dcterms:created xsi:type="dcterms:W3CDTF">2014-10-14T06:21:58Z</dcterms:created>
  <dcterms:modified xsi:type="dcterms:W3CDTF">2020-10-15T07:46:41Z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0x010100E014447EDBF5BE4FBE0F5A4262487044</vt:lpwstr>
  </property>
</Properties>
</file>